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0375" cy="0"/>
          </a:xfrm>
          <a:custGeom>
            <a:avLst/>
            <a:gdLst/>
            <a:ahLst/>
            <a:cxnLst/>
            <a:rect l="l" t="t" r="r" b="b"/>
            <a:pathLst>
              <a:path w="3000375" h="0">
                <a:moveTo>
                  <a:pt x="0" y="0"/>
                </a:moveTo>
                <a:lnTo>
                  <a:pt x="300005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58819" y="1358881"/>
            <a:ext cx="6032003" cy="150202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7209" y="5055062"/>
            <a:ext cx="1640205" cy="10655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86360">
              <a:lnSpc>
                <a:spcPct val="1083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34.5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29.5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38cm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18.8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612394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DER119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Derofe </a:t>
            </a:r>
            <a:r>
              <a:rPr dirty="0" spc="-35"/>
              <a:t>Matte</a:t>
            </a:r>
            <a:r>
              <a:rPr dirty="0" spc="-295"/>
              <a:t> </a:t>
            </a:r>
            <a:r>
              <a:rPr dirty="0" spc="-45"/>
              <a:t>Black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635304" y="6401300"/>
            <a:ext cx="2077720" cy="722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Engrave (upper 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Colour: Mirror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finish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08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37699" y="5719671"/>
            <a:ext cx="23431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0326" y="2920072"/>
            <a:ext cx="3882390" cy="1562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70815">
              <a:lnSpc>
                <a:spcPct val="1083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Sleek </a:t>
            </a:r>
            <a:r>
              <a:rPr dirty="0" sz="1000">
                <a:latin typeface="Century Gothic"/>
                <a:cs typeface="Century Gothic"/>
              </a:rPr>
              <a:t>on the eyes </a:t>
            </a:r>
            <a:r>
              <a:rPr dirty="0" sz="1000" spc="-5">
                <a:latin typeface="Century Gothic"/>
                <a:cs typeface="Century Gothic"/>
              </a:rPr>
              <a:t>and sturdy in </a:t>
            </a:r>
            <a:r>
              <a:rPr dirty="0" sz="1000">
                <a:latin typeface="Century Gothic"/>
                <a:cs typeface="Century Gothic"/>
              </a:rPr>
              <a:t>hand, this </a:t>
            </a:r>
            <a:r>
              <a:rPr dirty="0" sz="1000" spc="-5">
                <a:latin typeface="Century Gothic"/>
                <a:cs typeface="Century Gothic"/>
              </a:rPr>
              <a:t>pen speaks </a:t>
            </a:r>
            <a:r>
              <a:rPr dirty="0" sz="1000">
                <a:latin typeface="Century Gothic"/>
                <a:cs typeface="Century Gothic"/>
              </a:rPr>
              <a:t>for the  </a:t>
            </a:r>
            <a:r>
              <a:rPr dirty="0" sz="1000" spc="-5">
                <a:latin typeface="Century Gothic"/>
                <a:cs typeface="Century Gothic"/>
              </a:rPr>
              <a:t>benefits </a:t>
            </a:r>
            <a:r>
              <a:rPr dirty="0" sz="1000">
                <a:latin typeface="Century Gothic"/>
                <a:cs typeface="Century Gothic"/>
              </a:rPr>
              <a:t>of a </a:t>
            </a: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metal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construction.</a:t>
            </a:r>
            <a:endParaRPr sz="1000">
              <a:latin typeface="Century Gothic"/>
              <a:cs typeface="Century Gothic"/>
            </a:endParaRPr>
          </a:p>
          <a:p>
            <a:pPr marL="12700" marR="110489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Features a </a:t>
            </a:r>
            <a:r>
              <a:rPr dirty="0" sz="1000" spc="-5">
                <a:latin typeface="Century Gothic"/>
                <a:cs typeface="Century Gothic"/>
              </a:rPr>
              <a:t>Swiss-made Derofe </a:t>
            </a:r>
            <a:r>
              <a:rPr dirty="0" sz="1000">
                <a:latin typeface="Century Gothic"/>
                <a:cs typeface="Century Gothic"/>
              </a:rPr>
              <a:t>Metal refill </a:t>
            </a:r>
            <a:r>
              <a:rPr dirty="0" sz="1000" spc="-5">
                <a:latin typeface="Century Gothic"/>
                <a:cs typeface="Century Gothic"/>
              </a:rPr>
              <a:t>(1mm </a:t>
            </a:r>
            <a:r>
              <a:rPr dirty="0" sz="1000">
                <a:latin typeface="Century Gothic"/>
                <a:cs typeface="Century Gothic"/>
              </a:rPr>
              <a:t>tip, </a:t>
            </a:r>
            <a:r>
              <a:rPr dirty="0" sz="1000" spc="-5">
                <a:latin typeface="Century Gothic"/>
                <a:cs typeface="Century Gothic"/>
              </a:rPr>
              <a:t>black ink)  </a:t>
            </a:r>
            <a:r>
              <a:rPr dirty="0" sz="1000">
                <a:latin typeface="Century Gothic"/>
                <a:cs typeface="Century Gothic"/>
              </a:rPr>
              <a:t>rated for </a:t>
            </a:r>
            <a:r>
              <a:rPr dirty="0" sz="1000" spc="-5">
                <a:latin typeface="Century Gothic"/>
                <a:cs typeface="Century Gothic"/>
              </a:rPr>
              <a:t>9,300m, </a:t>
            </a:r>
            <a:r>
              <a:rPr dirty="0" sz="1000">
                <a:latin typeface="Century Gothic"/>
                <a:cs typeface="Century Gothic"/>
              </a:rPr>
              <a:t>twist </a:t>
            </a:r>
            <a:r>
              <a:rPr dirty="0" sz="1000" spc="-5">
                <a:latin typeface="Century Gothic"/>
                <a:cs typeface="Century Gothic"/>
              </a:rPr>
              <a:t>action, and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smart, stylish </a:t>
            </a:r>
            <a:r>
              <a:rPr dirty="0" sz="1000">
                <a:latin typeface="Century Gothic"/>
                <a:cs typeface="Century Gothic"/>
              </a:rPr>
              <a:t>gift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box.</a:t>
            </a:r>
            <a:endParaRPr sz="1000">
              <a:latin typeface="Century Gothic"/>
              <a:cs typeface="Century Gothic"/>
            </a:endParaRPr>
          </a:p>
          <a:p>
            <a:pPr marL="12700" marR="41910">
              <a:lnSpc>
                <a:spcPct val="108300"/>
              </a:lnSpc>
              <a:spcBef>
                <a:spcPts val="570"/>
              </a:spcBef>
            </a:pPr>
            <a:r>
              <a:rPr dirty="0" sz="1000" spc="-5">
                <a:latin typeface="Century Gothic"/>
                <a:cs typeface="Century Gothic"/>
              </a:rPr>
              <a:t>Decoration </a:t>
            </a:r>
            <a:r>
              <a:rPr dirty="0" sz="1000">
                <a:latin typeface="Century Gothic"/>
                <a:cs typeface="Century Gothic"/>
              </a:rPr>
              <a:t>methods </a:t>
            </a:r>
            <a:r>
              <a:rPr dirty="0" sz="1000" spc="-5">
                <a:latin typeface="Century Gothic"/>
                <a:cs typeface="Century Gothic"/>
              </a:rPr>
              <a:t>include pad print, digital print, and </a:t>
            </a:r>
            <a:r>
              <a:rPr dirty="0" sz="1000">
                <a:latin typeface="Century Gothic"/>
                <a:cs typeface="Century Gothic"/>
              </a:rPr>
              <a:t>mirror  chrome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engraving.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*Pricing </a:t>
            </a:r>
            <a:r>
              <a:rPr dirty="0" sz="1000" spc="-5">
                <a:latin typeface="Century Gothic"/>
                <a:cs typeface="Century Gothic"/>
              </a:rPr>
              <a:t>includes </a:t>
            </a:r>
            <a:r>
              <a:rPr dirty="0" sz="1000">
                <a:latin typeface="Century Gothic"/>
                <a:cs typeface="Century Gothic"/>
              </a:rPr>
              <a:t>a 1 </a:t>
            </a:r>
            <a:r>
              <a:rPr dirty="0" sz="1000" spc="-5">
                <a:latin typeface="Century Gothic"/>
                <a:cs typeface="Century Gothic"/>
              </a:rPr>
              <a:t>position 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on the upper  </a:t>
            </a:r>
            <a:r>
              <a:rPr dirty="0" sz="1000" spc="-5">
                <a:latin typeface="Century Gothic"/>
                <a:cs typeface="Century Gothic"/>
              </a:rPr>
              <a:t>barrel. Setup and </a:t>
            </a:r>
            <a:r>
              <a:rPr dirty="0" sz="1000">
                <a:latin typeface="Century Gothic"/>
                <a:cs typeface="Century Gothic"/>
              </a:rPr>
              <a:t>freight charges</a:t>
            </a:r>
            <a:r>
              <a:rPr dirty="0" sz="1000" spc="-5">
                <a:latin typeface="Century Gothic"/>
                <a:cs typeface="Century Gothic"/>
              </a:rPr>
              <a:t> apply.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18366" y="5503100"/>
            <a:ext cx="2691511" cy="4267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76154" y="6458420"/>
            <a:ext cx="2084950" cy="17514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21512" y="39878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4" h="850264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021512" y="39878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4" h="850264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060000">
            <a:off x="5267704" y="4187051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5287759" y="4335331"/>
            <a:ext cx="31747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laser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 rot="21120000">
            <a:off x="5193000" y="4479259"/>
            <a:ext cx="60844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engrav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dirty="0" baseline="2777" sz="1500" spc="15">
                <a:solidFill>
                  <a:srgbClr val="FFFFFF"/>
                </a:solidFill>
                <a:latin typeface="Century Gothic"/>
                <a:cs typeface="Century Gothic"/>
              </a:rPr>
              <a:t>*</a:t>
            </a:r>
            <a:endParaRPr baseline="2777" sz="15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39892" y="398292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4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39892" y="398292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4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 rot="21060000">
            <a:off x="6264277" y="4113771"/>
            <a:ext cx="32735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Swiss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6248270" y="4262030"/>
            <a:ext cx="40623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5">
                <a:solidFill>
                  <a:srgbClr val="FFFFFF"/>
                </a:solidFill>
                <a:latin typeface="Century Gothic"/>
                <a:cs typeface="Century Gothic"/>
              </a:rPr>
              <a:t>made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060000">
            <a:off x="6362110" y="4558552"/>
            <a:ext cx="27249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120000">
            <a:off x="6171551" y="4413127"/>
            <a:ext cx="57067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043069" y="7278551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043069" y="7278551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 rot="21060000">
            <a:off x="6281446" y="7467656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060000">
            <a:off x="6254294" y="7615926"/>
            <a:ext cx="411649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dirty="0" sz="10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year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 rot="21060000">
            <a:off x="6197458" y="7764181"/>
            <a:ext cx="57252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warranty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039892" y="627443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039892" y="627443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 rot="21060000">
            <a:off x="6291784" y="6533222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 rot="21060000">
            <a:off x="6226042" y="6681488"/>
            <a:ext cx="48882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gift</a:t>
            </a:r>
            <a:r>
              <a:rPr dirty="0" sz="1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box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87900" y="2876911"/>
            <a:ext cx="1517650" cy="6286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2019-10-22T05:50:16Z</dcterms:created>
  <dcterms:modified xsi:type="dcterms:W3CDTF">2019-10-22T05:50:16Z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