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5104" y="1265491"/>
            <a:ext cx="6167757" cy="1531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1391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DER116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</a:t>
            </a:r>
            <a:r>
              <a:rPr dirty="0" spc="-270"/>
              <a:t> </a:t>
            </a:r>
            <a:r>
              <a:rPr dirty="0" spc="-40"/>
              <a:t>Connoisseur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37699" y="5723303"/>
            <a:ext cx="4330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Silver</a:t>
            </a:r>
            <a:r>
              <a:rPr dirty="0" sz="800" spc="-3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CT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45141" y="5583987"/>
            <a:ext cx="2682570" cy="422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6264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6171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37001" y="7301215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37001" y="7301215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6275378" y="749032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6248226" y="7638591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6191391" y="7786845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53693" y="6480176"/>
            <a:ext cx="1993185" cy="1696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52310" y="5052522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5304" y="6417505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2167" y="2914332"/>
            <a:ext cx="4105275" cy="1727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8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Connoisseur </a:t>
            </a:r>
            <a:r>
              <a:rPr dirty="0" sz="1000" spc="-5">
                <a:latin typeface="Century Gothic"/>
                <a:cs typeface="Century Gothic"/>
              </a:rPr>
              <a:t>Silver Ballpoint </a:t>
            </a:r>
            <a:r>
              <a:rPr dirty="0" sz="1000">
                <a:latin typeface="Century Gothic"/>
                <a:cs typeface="Century Gothic"/>
              </a:rPr>
              <a:t>Pen,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chrome trim, </a:t>
            </a:r>
            <a:r>
              <a:rPr dirty="0" sz="1000" spc="-5">
                <a:latin typeface="Century Gothic"/>
                <a:cs typeface="Century Gothic"/>
              </a:rPr>
              <a:t>is presented  by 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in an </a:t>
            </a:r>
            <a:r>
              <a:rPr dirty="0" sz="1000">
                <a:latin typeface="Century Gothic"/>
                <a:cs typeface="Century Gothic"/>
              </a:rPr>
              <a:t>elegant giftbox. The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black ballpoint </a:t>
            </a:r>
            <a:r>
              <a:rPr dirty="0" sz="1000">
                <a:latin typeface="Century Gothic"/>
                <a:cs typeface="Century Gothic"/>
              </a:rPr>
              <a:t>has </a:t>
            </a:r>
            <a:r>
              <a:rPr dirty="0" sz="1000" spc="-5">
                <a:latin typeface="Century Gothic"/>
                <a:cs typeface="Century Gothic"/>
              </a:rPr>
              <a:t>print/engrave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pad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</a:t>
            </a:r>
            <a:r>
              <a:rPr dirty="0" sz="1000" spc="-5">
                <a:latin typeface="Century Gothic"/>
                <a:cs typeface="Century Gothic"/>
              </a:rPr>
              <a:t>with 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to the upper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or choose to  </a:t>
            </a:r>
            <a:r>
              <a:rPr dirty="0" sz="1000" spc="-5">
                <a:latin typeface="Century Gothic"/>
                <a:cs typeface="Century Gothic"/>
              </a:rPr>
              <a:t>personalise with </a:t>
            </a:r>
            <a:r>
              <a:rPr dirty="0" sz="1000">
                <a:latin typeface="Century Gothic"/>
                <a:cs typeface="Century Gothic"/>
              </a:rPr>
              <a:t>the recipient's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name.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00" spc="-5">
                <a:latin typeface="Century Gothic"/>
                <a:cs typeface="Century Gothic"/>
              </a:rPr>
              <a:t>Derofe Swiss </a:t>
            </a:r>
            <a:r>
              <a:rPr dirty="0" sz="1000">
                <a:latin typeface="Century Gothic"/>
                <a:cs typeface="Century Gothic"/>
              </a:rPr>
              <a:t>metal refill </a:t>
            </a:r>
            <a:r>
              <a:rPr dirty="0" sz="1000" spc="-5">
                <a:latin typeface="Century Gothic"/>
                <a:cs typeface="Century Gothic"/>
              </a:rPr>
              <a:t>(1.0mm </a:t>
            </a:r>
            <a:r>
              <a:rPr dirty="0" sz="1000">
                <a:latin typeface="Century Gothic"/>
                <a:cs typeface="Century Gothic"/>
              </a:rPr>
              <a:t>nib </a:t>
            </a:r>
            <a:r>
              <a:rPr dirty="0" sz="1000" spc="-5">
                <a:latin typeface="Century Gothic"/>
                <a:cs typeface="Century Gothic"/>
              </a:rPr>
              <a:t>and 9,300m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capacity).</a:t>
            </a:r>
            <a:endParaRPr sz="1000">
              <a:latin typeface="Century Gothic"/>
              <a:cs typeface="Century Gothic"/>
            </a:endParaRPr>
          </a:p>
          <a:p>
            <a:pPr marL="12700" marR="22796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62493" y="2876816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6005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2019-10-22T05:48:49Z</dcterms:created>
  <dcterms:modified xsi:type="dcterms:W3CDTF">2019-10-22T05:48:49Z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