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959874" y="1361998"/>
            <a:ext cx="5786924" cy="14459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7209" y="5055062"/>
            <a:ext cx="1745614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607060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DER106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Rollerball Derofe</a:t>
            </a:r>
            <a:r>
              <a:rPr dirty="0" spc="-225"/>
              <a:t> </a:t>
            </a:r>
            <a:r>
              <a:rPr dirty="0" spc="-45"/>
              <a:t>Hexagonal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37209" y="6407764"/>
            <a:ext cx="1720214" cy="722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 Mirror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37699" y="5719671"/>
            <a:ext cx="3721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Black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43936" y="5465064"/>
            <a:ext cx="2707651" cy="484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8395" y="6540760"/>
            <a:ext cx="1959192" cy="1672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5267704" y="418705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5287759" y="4335331"/>
            <a:ext cx="3174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laser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5193000" y="4479259"/>
            <a:ext cx="60844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engrav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baseline="2777" sz="1500" spc="15">
                <a:solidFill>
                  <a:srgbClr val="FFFFFF"/>
                </a:solidFill>
                <a:latin typeface="Century Gothic"/>
                <a:cs typeface="Century Gothic"/>
              </a:rPr>
              <a:t>*</a:t>
            </a:r>
            <a:endParaRPr baseline="2777" sz="15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6248270" y="4262030"/>
            <a:ext cx="40623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362110" y="4558552"/>
            <a:ext cx="27249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6152831" y="4134093"/>
            <a:ext cx="5459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German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209477" y="4414930"/>
            <a:ext cx="548437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rolle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dirty="0" baseline="2777" sz="1500" spc="7">
                <a:solidFill>
                  <a:srgbClr val="FFFFFF"/>
                </a:solidFill>
                <a:latin typeface="Century Gothic"/>
                <a:cs typeface="Century Gothic"/>
              </a:rPr>
              <a:t>ball</a:t>
            </a:r>
            <a:endParaRPr baseline="2777" sz="15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53040" y="730300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53040" y="730300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060000">
            <a:off x="6291417" y="749211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6264264" y="7640381"/>
            <a:ext cx="41164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dirty="0" sz="1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year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6207429" y="7788636"/>
            <a:ext cx="57252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warranty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86400" y="2870912"/>
            <a:ext cx="764540" cy="4279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Rollerball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7197" y="2914345"/>
            <a:ext cx="4300220" cy="205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With the </a:t>
            </a:r>
            <a:r>
              <a:rPr dirty="0" sz="1000" spc="-5">
                <a:latin typeface="Century Gothic"/>
                <a:cs typeface="Century Gothic"/>
              </a:rPr>
              <a:t>Hexagonal </a:t>
            </a:r>
            <a:r>
              <a:rPr dirty="0" sz="1000">
                <a:latin typeface="Century Gothic"/>
                <a:cs typeface="Century Gothic"/>
              </a:rPr>
              <a:t>Rollerball Pen, </a:t>
            </a:r>
            <a:r>
              <a:rPr dirty="0" sz="1000" spc="-5">
                <a:latin typeface="Century Gothic"/>
                <a:cs typeface="Century Gothic"/>
              </a:rPr>
              <a:t>another quality Derofe </a:t>
            </a:r>
            <a:r>
              <a:rPr dirty="0" sz="1000">
                <a:latin typeface="Century Gothic"/>
                <a:cs typeface="Century Gothic"/>
              </a:rPr>
              <a:t>Fine Writing  </a:t>
            </a:r>
            <a:r>
              <a:rPr dirty="0" sz="1000" spc="-5">
                <a:latin typeface="Century Gothic"/>
                <a:cs typeface="Century Gothic"/>
              </a:rPr>
              <a:t>Instrument is born and presented in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stylish black </a:t>
            </a:r>
            <a:r>
              <a:rPr dirty="0" sz="1000">
                <a:latin typeface="Century Gothic"/>
                <a:cs typeface="Century Gothic"/>
              </a:rPr>
              <a:t>gift </a:t>
            </a:r>
            <a:r>
              <a:rPr dirty="0" sz="1000" spc="-5">
                <a:latin typeface="Century Gothic"/>
                <a:cs typeface="Century Gothic"/>
              </a:rPr>
              <a:t>box. </a:t>
            </a:r>
            <a:r>
              <a:rPr dirty="0" sz="1000">
                <a:latin typeface="Century Gothic"/>
                <a:cs typeface="Century Gothic"/>
              </a:rPr>
              <a:t>Print/  engrave </a:t>
            </a:r>
            <a:r>
              <a:rPr dirty="0" sz="1000" spc="-5">
                <a:latin typeface="Century Gothic"/>
                <a:cs typeface="Century Gothic"/>
              </a:rPr>
              <a:t>is included in </a:t>
            </a:r>
            <a:r>
              <a:rPr dirty="0" sz="1000">
                <a:latin typeface="Century Gothic"/>
                <a:cs typeface="Century Gothic"/>
              </a:rPr>
              <a:t>the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price.</a:t>
            </a:r>
            <a:endParaRPr sz="1000">
              <a:latin typeface="Century Gothic"/>
              <a:cs typeface="Century Gothic"/>
            </a:endParaRPr>
          </a:p>
          <a:p>
            <a:pPr marL="12700" marR="278765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German Schmidt </a:t>
            </a:r>
            <a:r>
              <a:rPr dirty="0" sz="1000">
                <a:latin typeface="Century Gothic"/>
                <a:cs typeface="Century Gothic"/>
              </a:rPr>
              <a:t>ceramic roller refill </a:t>
            </a:r>
            <a:r>
              <a:rPr dirty="0" sz="1000" spc="-5">
                <a:latin typeface="Century Gothic"/>
                <a:cs typeface="Century Gothic"/>
              </a:rPr>
              <a:t>(0.07mm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500m) delivers  black ink in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style appropriate </a:t>
            </a:r>
            <a:r>
              <a:rPr dirty="0" sz="1000">
                <a:latin typeface="Century Gothic"/>
                <a:cs typeface="Century Gothic"/>
              </a:rPr>
              <a:t>to the elegant </a:t>
            </a:r>
            <a:r>
              <a:rPr dirty="0" sz="1000" spc="-5">
                <a:latin typeface="Century Gothic"/>
                <a:cs typeface="Century Gothic"/>
              </a:rPr>
              <a:t>black </a:t>
            </a:r>
            <a:r>
              <a:rPr dirty="0" sz="1000">
                <a:latin typeface="Century Gothic"/>
                <a:cs typeface="Century Gothic"/>
              </a:rPr>
              <a:t>finish </a:t>
            </a:r>
            <a:r>
              <a:rPr dirty="0" sz="1000" spc="-5">
                <a:latin typeface="Century Gothic"/>
                <a:cs typeface="Century Gothic"/>
              </a:rPr>
              <a:t>with  </a:t>
            </a:r>
            <a:r>
              <a:rPr dirty="0" sz="1000">
                <a:latin typeface="Century Gothic"/>
                <a:cs typeface="Century Gothic"/>
              </a:rPr>
              <a:t>chrome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trim.</a:t>
            </a:r>
            <a:endParaRPr sz="1000">
              <a:latin typeface="Century Gothic"/>
              <a:cs typeface="Century Gothic"/>
            </a:endParaRPr>
          </a:p>
          <a:p>
            <a:pPr marL="12700" marR="306070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printed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(mirror </a:t>
            </a:r>
            <a:r>
              <a:rPr dirty="0" sz="1000">
                <a:latin typeface="Century Gothic"/>
                <a:cs typeface="Century Gothic"/>
              </a:rPr>
              <a:t>chrome finish) </a:t>
            </a:r>
            <a:r>
              <a:rPr dirty="0" sz="1000" spc="-5">
                <a:latin typeface="Century Gothic"/>
                <a:cs typeface="Century Gothic"/>
              </a:rPr>
              <a:t>with your 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or name on the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to create a  </a:t>
            </a:r>
            <a:r>
              <a:rPr dirty="0" sz="1000" spc="-5">
                <a:latin typeface="Century Gothic"/>
                <a:cs typeface="Century Gothic"/>
              </a:rPr>
              <a:t>personalised </a:t>
            </a:r>
            <a:r>
              <a:rPr dirty="0" sz="1000">
                <a:latin typeface="Century Gothic"/>
                <a:cs typeface="Century Gothic"/>
              </a:rPr>
              <a:t>gift of </a:t>
            </a:r>
            <a:r>
              <a:rPr dirty="0" sz="1000" spc="-5">
                <a:latin typeface="Century Gothic"/>
                <a:cs typeface="Century Gothic"/>
              </a:rPr>
              <a:t>integrity, style and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quality.</a:t>
            </a:r>
            <a:endParaRPr sz="1000">
              <a:latin typeface="Century Gothic"/>
              <a:cs typeface="Century Gothic"/>
            </a:endParaRPr>
          </a:p>
          <a:p>
            <a:pPr marL="12700" marR="422909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*Pricing </a:t>
            </a:r>
            <a:r>
              <a:rPr dirty="0" sz="1000" spc="-5">
                <a:latin typeface="Century Gothic"/>
                <a:cs typeface="Century Gothic"/>
              </a:rPr>
              <a:t>includes </a:t>
            </a:r>
            <a:r>
              <a:rPr dirty="0" sz="1000">
                <a:latin typeface="Century Gothic"/>
                <a:cs typeface="Century Gothic"/>
              </a:rPr>
              <a:t>a 1 </a:t>
            </a:r>
            <a:r>
              <a:rPr dirty="0" sz="1000" spc="-5">
                <a:latin typeface="Century Gothic"/>
                <a:cs typeface="Century Gothic"/>
              </a:rPr>
              <a:t>position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upper  </a:t>
            </a:r>
            <a:r>
              <a:rPr dirty="0" sz="1000" spc="-5">
                <a:latin typeface="Century Gothic"/>
                <a:cs typeface="Century Gothic"/>
              </a:rPr>
              <a:t>barrel. Setup and </a:t>
            </a:r>
            <a:r>
              <a:rPr dirty="0" sz="1000">
                <a:latin typeface="Century Gothic"/>
                <a:cs typeface="Century Gothic"/>
              </a:rPr>
              <a:t>freight charges</a:t>
            </a:r>
            <a:r>
              <a:rPr dirty="0" sz="1000" spc="-5">
                <a:latin typeface="Century Gothic"/>
                <a:cs typeface="Century Gothic"/>
              </a:rPr>
              <a:t> apply.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 rot="21060000">
            <a:off x="6291784" y="6533222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 rot="21060000">
            <a:off x="6226042" y="6681488"/>
            <a:ext cx="48882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gift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box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66005" y="1429201"/>
            <a:ext cx="1294130" cy="156845"/>
          </a:xfrm>
          <a:custGeom>
            <a:avLst/>
            <a:gdLst/>
            <a:ahLst/>
            <a:cxnLst/>
            <a:rect l="l" t="t" r="r" b="b"/>
            <a:pathLst>
              <a:path w="1294130" h="156844">
                <a:moveTo>
                  <a:pt x="86144" y="0"/>
                </a:moveTo>
                <a:lnTo>
                  <a:pt x="0" y="0"/>
                </a:lnTo>
                <a:lnTo>
                  <a:pt x="0" y="156464"/>
                </a:lnTo>
                <a:lnTo>
                  <a:pt x="86144" y="156464"/>
                </a:lnTo>
                <a:lnTo>
                  <a:pt x="96559" y="156278"/>
                </a:lnTo>
                <a:lnTo>
                  <a:pt x="135432" y="149723"/>
                </a:lnTo>
                <a:lnTo>
                  <a:pt x="157614" y="134696"/>
                </a:lnTo>
                <a:lnTo>
                  <a:pt x="26200" y="134696"/>
                </a:lnTo>
                <a:lnTo>
                  <a:pt x="26200" y="21323"/>
                </a:lnTo>
                <a:lnTo>
                  <a:pt x="157142" y="21323"/>
                </a:lnTo>
                <a:lnTo>
                  <a:pt x="153384" y="17563"/>
                </a:lnTo>
                <a:lnTo>
                  <a:pt x="146240" y="12141"/>
                </a:lnTo>
                <a:lnTo>
                  <a:pt x="105917" y="722"/>
                </a:lnTo>
                <a:lnTo>
                  <a:pt x="96488" y="180"/>
                </a:lnTo>
                <a:lnTo>
                  <a:pt x="86144" y="0"/>
                </a:lnTo>
                <a:close/>
              </a:path>
              <a:path w="1294130" h="156844">
                <a:moveTo>
                  <a:pt x="157142" y="21323"/>
                </a:moveTo>
                <a:lnTo>
                  <a:pt x="82435" y="21323"/>
                </a:lnTo>
                <a:lnTo>
                  <a:pt x="99821" y="22140"/>
                </a:lnTo>
                <a:lnTo>
                  <a:pt x="114523" y="24593"/>
                </a:lnTo>
                <a:lnTo>
                  <a:pt x="147867" y="51679"/>
                </a:lnTo>
                <a:lnTo>
                  <a:pt x="151866" y="77266"/>
                </a:lnTo>
                <a:lnTo>
                  <a:pt x="150885" y="91568"/>
                </a:lnTo>
                <a:lnTo>
                  <a:pt x="126930" y="127205"/>
                </a:lnTo>
                <a:lnTo>
                  <a:pt x="82435" y="134696"/>
                </a:lnTo>
                <a:lnTo>
                  <a:pt x="157614" y="134696"/>
                </a:lnTo>
                <a:lnTo>
                  <a:pt x="176525" y="98085"/>
                </a:lnTo>
                <a:lnTo>
                  <a:pt x="178650" y="77266"/>
                </a:lnTo>
                <a:lnTo>
                  <a:pt x="178110" y="67184"/>
                </a:lnTo>
                <a:lnTo>
                  <a:pt x="165266" y="31175"/>
                </a:lnTo>
                <a:lnTo>
                  <a:pt x="159726" y="23907"/>
                </a:lnTo>
                <a:lnTo>
                  <a:pt x="157142" y="21323"/>
                </a:lnTo>
                <a:close/>
              </a:path>
              <a:path w="1294130" h="156844">
                <a:moveTo>
                  <a:pt x="395655" y="0"/>
                </a:moveTo>
                <a:lnTo>
                  <a:pt x="244970" y="0"/>
                </a:lnTo>
                <a:lnTo>
                  <a:pt x="244970" y="156464"/>
                </a:lnTo>
                <a:lnTo>
                  <a:pt x="396836" y="156464"/>
                </a:lnTo>
                <a:lnTo>
                  <a:pt x="396836" y="135001"/>
                </a:lnTo>
                <a:lnTo>
                  <a:pt x="271170" y="135001"/>
                </a:lnTo>
                <a:lnTo>
                  <a:pt x="271170" y="85267"/>
                </a:lnTo>
                <a:lnTo>
                  <a:pt x="347256" y="85267"/>
                </a:lnTo>
                <a:lnTo>
                  <a:pt x="347256" y="64541"/>
                </a:lnTo>
                <a:lnTo>
                  <a:pt x="271170" y="64541"/>
                </a:lnTo>
                <a:lnTo>
                  <a:pt x="271170" y="21018"/>
                </a:lnTo>
                <a:lnTo>
                  <a:pt x="395655" y="21018"/>
                </a:lnTo>
                <a:lnTo>
                  <a:pt x="395655" y="0"/>
                </a:lnTo>
                <a:close/>
              </a:path>
              <a:path w="1294130" h="156844">
                <a:moveTo>
                  <a:pt x="585114" y="0"/>
                </a:moveTo>
                <a:lnTo>
                  <a:pt x="459003" y="0"/>
                </a:lnTo>
                <a:lnTo>
                  <a:pt x="459003" y="156464"/>
                </a:lnTo>
                <a:lnTo>
                  <a:pt x="485203" y="156464"/>
                </a:lnTo>
                <a:lnTo>
                  <a:pt x="485203" y="95478"/>
                </a:lnTo>
                <a:lnTo>
                  <a:pt x="585114" y="95478"/>
                </a:lnTo>
                <a:lnTo>
                  <a:pt x="618274" y="75844"/>
                </a:lnTo>
                <a:lnTo>
                  <a:pt x="618274" y="75196"/>
                </a:lnTo>
                <a:lnTo>
                  <a:pt x="485203" y="75196"/>
                </a:lnTo>
                <a:lnTo>
                  <a:pt x="485203" y="20281"/>
                </a:lnTo>
                <a:lnTo>
                  <a:pt x="618274" y="20281"/>
                </a:lnTo>
                <a:lnTo>
                  <a:pt x="618274" y="19685"/>
                </a:lnTo>
                <a:lnTo>
                  <a:pt x="593308" y="449"/>
                </a:lnTo>
                <a:lnTo>
                  <a:pt x="585114" y="0"/>
                </a:lnTo>
                <a:close/>
              </a:path>
              <a:path w="1294130" h="156844">
                <a:moveTo>
                  <a:pt x="562178" y="95478"/>
                </a:moveTo>
                <a:lnTo>
                  <a:pt x="531241" y="95478"/>
                </a:lnTo>
                <a:lnTo>
                  <a:pt x="594893" y="156464"/>
                </a:lnTo>
                <a:lnTo>
                  <a:pt x="633666" y="156464"/>
                </a:lnTo>
                <a:lnTo>
                  <a:pt x="562178" y="95478"/>
                </a:lnTo>
                <a:close/>
              </a:path>
              <a:path w="1294130" h="156844">
                <a:moveTo>
                  <a:pt x="618274" y="20281"/>
                </a:moveTo>
                <a:lnTo>
                  <a:pt x="581317" y="20281"/>
                </a:lnTo>
                <a:lnTo>
                  <a:pt x="585736" y="21488"/>
                </a:lnTo>
                <a:lnTo>
                  <a:pt x="590575" y="26327"/>
                </a:lnTo>
                <a:lnTo>
                  <a:pt x="591781" y="30492"/>
                </a:lnTo>
                <a:lnTo>
                  <a:pt x="591781" y="65125"/>
                </a:lnTo>
                <a:lnTo>
                  <a:pt x="590600" y="69278"/>
                </a:lnTo>
                <a:lnTo>
                  <a:pt x="585863" y="74015"/>
                </a:lnTo>
                <a:lnTo>
                  <a:pt x="581418" y="75196"/>
                </a:lnTo>
                <a:lnTo>
                  <a:pt x="618274" y="75196"/>
                </a:lnTo>
                <a:lnTo>
                  <a:pt x="618274" y="20281"/>
                </a:lnTo>
                <a:close/>
              </a:path>
              <a:path w="1294130" h="156844">
                <a:moveTo>
                  <a:pt x="832904" y="0"/>
                </a:moveTo>
                <a:lnTo>
                  <a:pt x="724700" y="0"/>
                </a:lnTo>
                <a:lnTo>
                  <a:pt x="714832" y="490"/>
                </a:lnTo>
                <a:lnTo>
                  <a:pt x="687997" y="37007"/>
                </a:lnTo>
                <a:lnTo>
                  <a:pt x="687997" y="119456"/>
                </a:lnTo>
                <a:lnTo>
                  <a:pt x="706696" y="154501"/>
                </a:lnTo>
                <a:lnTo>
                  <a:pt x="724700" y="156464"/>
                </a:lnTo>
                <a:lnTo>
                  <a:pt x="832904" y="156464"/>
                </a:lnTo>
                <a:lnTo>
                  <a:pt x="867410" y="137588"/>
                </a:lnTo>
                <a:lnTo>
                  <a:pt x="867911" y="134708"/>
                </a:lnTo>
                <a:lnTo>
                  <a:pt x="714044" y="134708"/>
                </a:lnTo>
                <a:lnTo>
                  <a:pt x="714044" y="21323"/>
                </a:lnTo>
                <a:lnTo>
                  <a:pt x="867822" y="21323"/>
                </a:lnTo>
                <a:lnTo>
                  <a:pt x="867410" y="18965"/>
                </a:lnTo>
                <a:lnTo>
                  <a:pt x="865028" y="12513"/>
                </a:lnTo>
                <a:lnTo>
                  <a:pt x="861694" y="7772"/>
                </a:lnTo>
                <a:lnTo>
                  <a:pt x="857037" y="4371"/>
                </a:lnTo>
                <a:lnTo>
                  <a:pt x="850685" y="1943"/>
                </a:lnTo>
                <a:lnTo>
                  <a:pt x="842640" y="485"/>
                </a:lnTo>
                <a:lnTo>
                  <a:pt x="832904" y="0"/>
                </a:lnTo>
                <a:close/>
              </a:path>
              <a:path w="1294130" h="156844">
                <a:moveTo>
                  <a:pt x="867822" y="21323"/>
                </a:moveTo>
                <a:lnTo>
                  <a:pt x="843559" y="21323"/>
                </a:lnTo>
                <a:lnTo>
                  <a:pt x="843559" y="134708"/>
                </a:lnTo>
                <a:lnTo>
                  <a:pt x="867911" y="134708"/>
                </a:lnTo>
                <a:lnTo>
                  <a:pt x="868838" y="129390"/>
                </a:lnTo>
                <a:lnTo>
                  <a:pt x="869314" y="119456"/>
                </a:lnTo>
                <a:lnTo>
                  <a:pt x="869314" y="37007"/>
                </a:lnTo>
                <a:lnTo>
                  <a:pt x="868838" y="27130"/>
                </a:lnTo>
                <a:lnTo>
                  <a:pt x="867822" y="21323"/>
                </a:lnTo>
                <a:close/>
              </a:path>
              <a:path w="1294130" h="156844">
                <a:moveTo>
                  <a:pt x="1097572" y="0"/>
                </a:moveTo>
                <a:lnTo>
                  <a:pt x="948651" y="0"/>
                </a:lnTo>
                <a:lnTo>
                  <a:pt x="948651" y="156464"/>
                </a:lnTo>
                <a:lnTo>
                  <a:pt x="974852" y="156464"/>
                </a:lnTo>
                <a:lnTo>
                  <a:pt x="974852" y="93408"/>
                </a:lnTo>
                <a:lnTo>
                  <a:pt x="1044867" y="93408"/>
                </a:lnTo>
                <a:lnTo>
                  <a:pt x="1044867" y="72529"/>
                </a:lnTo>
                <a:lnTo>
                  <a:pt x="974852" y="72529"/>
                </a:lnTo>
                <a:lnTo>
                  <a:pt x="974852" y="21323"/>
                </a:lnTo>
                <a:lnTo>
                  <a:pt x="1097572" y="21323"/>
                </a:lnTo>
                <a:lnTo>
                  <a:pt x="1097572" y="0"/>
                </a:lnTo>
                <a:close/>
              </a:path>
              <a:path w="1294130" h="156844">
                <a:moveTo>
                  <a:pt x="1292504" y="0"/>
                </a:moveTo>
                <a:lnTo>
                  <a:pt x="1141818" y="0"/>
                </a:lnTo>
                <a:lnTo>
                  <a:pt x="1141818" y="156464"/>
                </a:lnTo>
                <a:lnTo>
                  <a:pt x="1293698" y="156464"/>
                </a:lnTo>
                <a:lnTo>
                  <a:pt x="1293698" y="135001"/>
                </a:lnTo>
                <a:lnTo>
                  <a:pt x="1168019" y="135001"/>
                </a:lnTo>
                <a:lnTo>
                  <a:pt x="1168019" y="85267"/>
                </a:lnTo>
                <a:lnTo>
                  <a:pt x="1244104" y="85267"/>
                </a:lnTo>
                <a:lnTo>
                  <a:pt x="1244104" y="64541"/>
                </a:lnTo>
                <a:lnTo>
                  <a:pt x="1168019" y="64541"/>
                </a:lnTo>
                <a:lnTo>
                  <a:pt x="1168019" y="21018"/>
                </a:lnTo>
                <a:lnTo>
                  <a:pt x="1292504" y="21018"/>
                </a:lnTo>
                <a:lnTo>
                  <a:pt x="1292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2019-10-22T05:45:06Z</dcterms:created>
  <dcterms:modified xsi:type="dcterms:W3CDTF">2019-10-22T05:45:06Z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