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649767" y="5505246"/>
            <a:ext cx="2655515" cy="4720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15830" y="1288605"/>
            <a:ext cx="6127030" cy="15087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238" y="5052522"/>
            <a:ext cx="1745614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599884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DER103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Derofe</a:t>
            </a:r>
            <a:r>
              <a:rPr dirty="0" spc="-270"/>
              <a:t> </a:t>
            </a:r>
            <a:r>
              <a:rPr dirty="0" spc="-45"/>
              <a:t>Banker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5304" y="6402506"/>
            <a:ext cx="2077720" cy="722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(upper 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 Mirror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59300" y="5733770"/>
            <a:ext cx="3721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Black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70918" y="6462001"/>
            <a:ext cx="1953127" cy="17569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7209" y="2914345"/>
            <a:ext cx="4369435" cy="205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334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Derofe </a:t>
            </a:r>
            <a:r>
              <a:rPr dirty="0" sz="1000">
                <a:latin typeface="Century Gothic"/>
                <a:cs typeface="Century Gothic"/>
              </a:rPr>
              <a:t>Fine Writing </a:t>
            </a:r>
            <a:r>
              <a:rPr dirty="0" sz="1000" spc="-5">
                <a:latin typeface="Century Gothic"/>
                <a:cs typeface="Century Gothic"/>
              </a:rPr>
              <a:t>Instruments </a:t>
            </a:r>
            <a:r>
              <a:rPr dirty="0" sz="1000">
                <a:latin typeface="Century Gothic"/>
                <a:cs typeface="Century Gothic"/>
              </a:rPr>
              <a:t>have </a:t>
            </a:r>
            <a:r>
              <a:rPr dirty="0" sz="1000" spc="-5">
                <a:latin typeface="Century Gothic"/>
                <a:cs typeface="Century Gothic"/>
              </a:rPr>
              <a:t>been delivering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best in pens  since 1947, and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Banker Ballpoint </a:t>
            </a:r>
            <a:r>
              <a:rPr dirty="0" sz="1000">
                <a:latin typeface="Century Gothic"/>
                <a:cs typeface="Century Gothic"/>
              </a:rPr>
              <a:t>Pen continues the tradition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fine  </a:t>
            </a:r>
            <a:r>
              <a:rPr dirty="0" sz="1000" spc="-5">
                <a:latin typeface="Century Gothic"/>
                <a:cs typeface="Century Gothic"/>
              </a:rPr>
              <a:t>style.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twist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and black ink,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precision pen  is immaculately presented in an </a:t>
            </a:r>
            <a:r>
              <a:rPr dirty="0" sz="1000">
                <a:latin typeface="Century Gothic"/>
                <a:cs typeface="Century Gothic"/>
              </a:rPr>
              <a:t>elegant </a:t>
            </a:r>
            <a:r>
              <a:rPr dirty="0" sz="1000" spc="-5">
                <a:latin typeface="Century Gothic"/>
                <a:cs typeface="Century Gothic"/>
              </a:rPr>
              <a:t>black </a:t>
            </a:r>
            <a:r>
              <a:rPr dirty="0" sz="1000">
                <a:latin typeface="Century Gothic"/>
                <a:cs typeface="Century Gothic"/>
              </a:rPr>
              <a:t>giftbox. Refills have  </a:t>
            </a:r>
            <a:r>
              <a:rPr dirty="0" sz="1000" spc="-5">
                <a:latin typeface="Century Gothic"/>
                <a:cs typeface="Century Gothic"/>
              </a:rPr>
              <a:t>1.0mm </a:t>
            </a:r>
            <a:r>
              <a:rPr dirty="0" sz="1000">
                <a:latin typeface="Century Gothic"/>
                <a:cs typeface="Century Gothic"/>
              </a:rPr>
              <a:t>nibs </a:t>
            </a:r>
            <a:r>
              <a:rPr dirty="0" sz="1000" spc="-5">
                <a:latin typeface="Century Gothic"/>
                <a:cs typeface="Century Gothic"/>
              </a:rPr>
              <a:t>and 9,300m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capacity.</a:t>
            </a:r>
            <a:endParaRPr sz="1000">
              <a:latin typeface="Century Gothic"/>
              <a:cs typeface="Century Gothic"/>
            </a:endParaRPr>
          </a:p>
          <a:p>
            <a:pPr algn="just" marL="12700" marR="90805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black, quality pen </a:t>
            </a:r>
            <a:r>
              <a:rPr dirty="0" sz="1000">
                <a:latin typeface="Century Gothic"/>
                <a:cs typeface="Century Gothic"/>
              </a:rPr>
              <a:t>has a chrome trim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laser 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(mirror </a:t>
            </a:r>
            <a:r>
              <a:rPr dirty="0" sz="1000">
                <a:latin typeface="Century Gothic"/>
                <a:cs typeface="Century Gothic"/>
              </a:rPr>
              <a:t>chrome finish)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on  the upper </a:t>
            </a:r>
            <a:r>
              <a:rPr dirty="0" sz="1000" spc="-5">
                <a:latin typeface="Century Gothic"/>
                <a:cs typeface="Century Gothic"/>
              </a:rPr>
              <a:t>barrel and will satisfy </a:t>
            </a:r>
            <a:r>
              <a:rPr dirty="0" sz="1000">
                <a:latin typeface="Century Gothic"/>
                <a:cs typeface="Century Gothic"/>
              </a:rPr>
              <a:t>those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passion </a:t>
            </a:r>
            <a:r>
              <a:rPr dirty="0" sz="1000">
                <a:latin typeface="Century Gothic"/>
                <a:cs typeface="Century Gothic"/>
              </a:rPr>
              <a:t>for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writing.</a:t>
            </a:r>
            <a:endParaRPr sz="1000">
              <a:latin typeface="Century Gothic"/>
              <a:cs typeface="Century Gothic"/>
            </a:endParaRPr>
          </a:p>
          <a:p>
            <a:pPr algn="just" marL="12700" marR="64135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*Pricing </a:t>
            </a: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a 1 </a:t>
            </a:r>
            <a:r>
              <a:rPr dirty="0" sz="1000" spc="-5">
                <a:latin typeface="Century Gothic"/>
                <a:cs typeface="Century Gothic"/>
              </a:rPr>
              <a:t>position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upper </a:t>
            </a:r>
            <a:r>
              <a:rPr dirty="0" sz="1000" spc="-5">
                <a:latin typeface="Century Gothic"/>
                <a:cs typeface="Century Gothic"/>
              </a:rPr>
              <a:t>barrel.  Setup and </a:t>
            </a:r>
            <a:r>
              <a:rPr dirty="0" sz="1000">
                <a:latin typeface="Century Gothic"/>
                <a:cs typeface="Century Gothic"/>
              </a:rPr>
              <a:t>freight charges</a:t>
            </a:r>
            <a:r>
              <a:rPr dirty="0" sz="1000" spc="-5">
                <a:latin typeface="Century Gothic"/>
                <a:cs typeface="Century Gothic"/>
              </a:rPr>
              <a:t> apply.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30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30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5276704" y="418705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5296759" y="4335331"/>
            <a:ext cx="3174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laser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5202001" y="4479258"/>
            <a:ext cx="60844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engrav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baseline="2777" sz="1500" spc="15">
                <a:solidFill>
                  <a:srgbClr val="FFFFFF"/>
                </a:solidFill>
                <a:latin typeface="Century Gothic"/>
                <a:cs typeface="Century Gothic"/>
              </a:rPr>
              <a:t>*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48893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48893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6273277" y="4113771"/>
            <a:ext cx="32735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257271" y="4262030"/>
            <a:ext cx="40623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371111" y="4558552"/>
            <a:ext cx="27249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180551" y="4413127"/>
            <a:ext cx="570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43674" y="73152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43674" y="73152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6282052" y="7504395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6254899" y="7652664"/>
            <a:ext cx="41164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dirty="0" sz="1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6198064" y="7800919"/>
            <a:ext cx="57252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warranty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26000" y="2876911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48893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48893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 rot="21060000">
            <a:off x="6300783" y="6533222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 rot="21060000">
            <a:off x="6235042" y="6681488"/>
            <a:ext cx="48882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gift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66004" y="1429201"/>
            <a:ext cx="1294130" cy="156845"/>
          </a:xfrm>
          <a:custGeom>
            <a:avLst/>
            <a:gdLst/>
            <a:ahLst/>
            <a:cxnLst/>
            <a:rect l="l" t="t" r="r" b="b"/>
            <a:pathLst>
              <a:path w="1294130" h="156844">
                <a:moveTo>
                  <a:pt x="86144" y="0"/>
                </a:moveTo>
                <a:lnTo>
                  <a:pt x="0" y="0"/>
                </a:lnTo>
                <a:lnTo>
                  <a:pt x="0" y="156464"/>
                </a:lnTo>
                <a:lnTo>
                  <a:pt x="86144" y="156464"/>
                </a:lnTo>
                <a:lnTo>
                  <a:pt x="96559" y="156278"/>
                </a:lnTo>
                <a:lnTo>
                  <a:pt x="135432" y="149723"/>
                </a:lnTo>
                <a:lnTo>
                  <a:pt x="157614" y="134696"/>
                </a:lnTo>
                <a:lnTo>
                  <a:pt x="26200" y="134696"/>
                </a:lnTo>
                <a:lnTo>
                  <a:pt x="26200" y="21323"/>
                </a:lnTo>
                <a:lnTo>
                  <a:pt x="157142" y="21323"/>
                </a:lnTo>
                <a:lnTo>
                  <a:pt x="153384" y="17563"/>
                </a:lnTo>
                <a:lnTo>
                  <a:pt x="146240" y="12141"/>
                </a:lnTo>
                <a:lnTo>
                  <a:pt x="105917" y="722"/>
                </a:lnTo>
                <a:lnTo>
                  <a:pt x="96488" y="180"/>
                </a:lnTo>
                <a:lnTo>
                  <a:pt x="86144" y="0"/>
                </a:lnTo>
                <a:close/>
              </a:path>
              <a:path w="1294130" h="156844">
                <a:moveTo>
                  <a:pt x="157142" y="21323"/>
                </a:moveTo>
                <a:lnTo>
                  <a:pt x="82435" y="21323"/>
                </a:lnTo>
                <a:lnTo>
                  <a:pt x="99821" y="22140"/>
                </a:lnTo>
                <a:lnTo>
                  <a:pt x="114523" y="24593"/>
                </a:lnTo>
                <a:lnTo>
                  <a:pt x="147867" y="51679"/>
                </a:lnTo>
                <a:lnTo>
                  <a:pt x="151866" y="77266"/>
                </a:lnTo>
                <a:lnTo>
                  <a:pt x="150885" y="91568"/>
                </a:lnTo>
                <a:lnTo>
                  <a:pt x="126930" y="127205"/>
                </a:lnTo>
                <a:lnTo>
                  <a:pt x="82435" y="134696"/>
                </a:lnTo>
                <a:lnTo>
                  <a:pt x="157614" y="134696"/>
                </a:lnTo>
                <a:lnTo>
                  <a:pt x="176525" y="98085"/>
                </a:lnTo>
                <a:lnTo>
                  <a:pt x="178650" y="77266"/>
                </a:lnTo>
                <a:lnTo>
                  <a:pt x="178110" y="67184"/>
                </a:lnTo>
                <a:lnTo>
                  <a:pt x="165266" y="31175"/>
                </a:lnTo>
                <a:lnTo>
                  <a:pt x="159726" y="23907"/>
                </a:lnTo>
                <a:lnTo>
                  <a:pt x="157142" y="21323"/>
                </a:lnTo>
                <a:close/>
              </a:path>
              <a:path w="1294130" h="156844">
                <a:moveTo>
                  <a:pt x="395655" y="0"/>
                </a:moveTo>
                <a:lnTo>
                  <a:pt x="244970" y="0"/>
                </a:lnTo>
                <a:lnTo>
                  <a:pt x="244970" y="156464"/>
                </a:lnTo>
                <a:lnTo>
                  <a:pt x="396836" y="156464"/>
                </a:lnTo>
                <a:lnTo>
                  <a:pt x="396836" y="135001"/>
                </a:lnTo>
                <a:lnTo>
                  <a:pt x="271170" y="135001"/>
                </a:lnTo>
                <a:lnTo>
                  <a:pt x="271170" y="85267"/>
                </a:lnTo>
                <a:lnTo>
                  <a:pt x="347256" y="85267"/>
                </a:lnTo>
                <a:lnTo>
                  <a:pt x="347256" y="64541"/>
                </a:lnTo>
                <a:lnTo>
                  <a:pt x="271170" y="64541"/>
                </a:lnTo>
                <a:lnTo>
                  <a:pt x="271170" y="21018"/>
                </a:lnTo>
                <a:lnTo>
                  <a:pt x="395655" y="21018"/>
                </a:lnTo>
                <a:lnTo>
                  <a:pt x="395655" y="0"/>
                </a:lnTo>
                <a:close/>
              </a:path>
              <a:path w="1294130" h="156844">
                <a:moveTo>
                  <a:pt x="585114" y="0"/>
                </a:moveTo>
                <a:lnTo>
                  <a:pt x="459003" y="0"/>
                </a:lnTo>
                <a:lnTo>
                  <a:pt x="459003" y="156464"/>
                </a:lnTo>
                <a:lnTo>
                  <a:pt x="485203" y="156464"/>
                </a:lnTo>
                <a:lnTo>
                  <a:pt x="485203" y="95478"/>
                </a:lnTo>
                <a:lnTo>
                  <a:pt x="585114" y="95478"/>
                </a:lnTo>
                <a:lnTo>
                  <a:pt x="618274" y="75844"/>
                </a:lnTo>
                <a:lnTo>
                  <a:pt x="618274" y="75196"/>
                </a:lnTo>
                <a:lnTo>
                  <a:pt x="485203" y="75196"/>
                </a:lnTo>
                <a:lnTo>
                  <a:pt x="485203" y="20281"/>
                </a:lnTo>
                <a:lnTo>
                  <a:pt x="618274" y="20281"/>
                </a:lnTo>
                <a:lnTo>
                  <a:pt x="618274" y="19685"/>
                </a:lnTo>
                <a:lnTo>
                  <a:pt x="593308" y="449"/>
                </a:lnTo>
                <a:lnTo>
                  <a:pt x="585114" y="0"/>
                </a:lnTo>
                <a:close/>
              </a:path>
              <a:path w="1294130" h="156844">
                <a:moveTo>
                  <a:pt x="562178" y="95478"/>
                </a:moveTo>
                <a:lnTo>
                  <a:pt x="531241" y="95478"/>
                </a:lnTo>
                <a:lnTo>
                  <a:pt x="594893" y="156464"/>
                </a:lnTo>
                <a:lnTo>
                  <a:pt x="633666" y="156464"/>
                </a:lnTo>
                <a:lnTo>
                  <a:pt x="562178" y="95478"/>
                </a:lnTo>
                <a:close/>
              </a:path>
              <a:path w="1294130" h="156844">
                <a:moveTo>
                  <a:pt x="618274" y="20281"/>
                </a:moveTo>
                <a:lnTo>
                  <a:pt x="581317" y="20281"/>
                </a:lnTo>
                <a:lnTo>
                  <a:pt x="585736" y="21488"/>
                </a:lnTo>
                <a:lnTo>
                  <a:pt x="590575" y="26327"/>
                </a:lnTo>
                <a:lnTo>
                  <a:pt x="591781" y="30492"/>
                </a:lnTo>
                <a:lnTo>
                  <a:pt x="591781" y="65125"/>
                </a:lnTo>
                <a:lnTo>
                  <a:pt x="590600" y="69278"/>
                </a:lnTo>
                <a:lnTo>
                  <a:pt x="585863" y="74015"/>
                </a:lnTo>
                <a:lnTo>
                  <a:pt x="581418" y="75196"/>
                </a:lnTo>
                <a:lnTo>
                  <a:pt x="618274" y="75196"/>
                </a:lnTo>
                <a:lnTo>
                  <a:pt x="618274" y="20281"/>
                </a:lnTo>
                <a:close/>
              </a:path>
              <a:path w="1294130" h="156844">
                <a:moveTo>
                  <a:pt x="832904" y="0"/>
                </a:moveTo>
                <a:lnTo>
                  <a:pt x="724700" y="0"/>
                </a:lnTo>
                <a:lnTo>
                  <a:pt x="714832" y="490"/>
                </a:lnTo>
                <a:lnTo>
                  <a:pt x="687997" y="37007"/>
                </a:lnTo>
                <a:lnTo>
                  <a:pt x="687997" y="119456"/>
                </a:lnTo>
                <a:lnTo>
                  <a:pt x="706696" y="154501"/>
                </a:lnTo>
                <a:lnTo>
                  <a:pt x="724700" y="156464"/>
                </a:lnTo>
                <a:lnTo>
                  <a:pt x="832904" y="156464"/>
                </a:lnTo>
                <a:lnTo>
                  <a:pt x="867410" y="137588"/>
                </a:lnTo>
                <a:lnTo>
                  <a:pt x="867911" y="134708"/>
                </a:lnTo>
                <a:lnTo>
                  <a:pt x="714044" y="134708"/>
                </a:lnTo>
                <a:lnTo>
                  <a:pt x="714044" y="21323"/>
                </a:lnTo>
                <a:lnTo>
                  <a:pt x="867822" y="21323"/>
                </a:lnTo>
                <a:lnTo>
                  <a:pt x="867410" y="18965"/>
                </a:lnTo>
                <a:lnTo>
                  <a:pt x="865028" y="12513"/>
                </a:lnTo>
                <a:lnTo>
                  <a:pt x="861694" y="7772"/>
                </a:lnTo>
                <a:lnTo>
                  <a:pt x="857037" y="4371"/>
                </a:lnTo>
                <a:lnTo>
                  <a:pt x="850685" y="1943"/>
                </a:lnTo>
                <a:lnTo>
                  <a:pt x="842640" y="485"/>
                </a:lnTo>
                <a:lnTo>
                  <a:pt x="832904" y="0"/>
                </a:lnTo>
                <a:close/>
              </a:path>
              <a:path w="1294130" h="156844">
                <a:moveTo>
                  <a:pt x="867822" y="21323"/>
                </a:moveTo>
                <a:lnTo>
                  <a:pt x="843559" y="21323"/>
                </a:lnTo>
                <a:lnTo>
                  <a:pt x="843559" y="134708"/>
                </a:lnTo>
                <a:lnTo>
                  <a:pt x="867911" y="134708"/>
                </a:lnTo>
                <a:lnTo>
                  <a:pt x="868838" y="129390"/>
                </a:lnTo>
                <a:lnTo>
                  <a:pt x="869314" y="119456"/>
                </a:lnTo>
                <a:lnTo>
                  <a:pt x="869314" y="37007"/>
                </a:lnTo>
                <a:lnTo>
                  <a:pt x="868838" y="27130"/>
                </a:lnTo>
                <a:lnTo>
                  <a:pt x="867822" y="21323"/>
                </a:lnTo>
                <a:close/>
              </a:path>
              <a:path w="1294130" h="156844">
                <a:moveTo>
                  <a:pt x="1097572" y="0"/>
                </a:moveTo>
                <a:lnTo>
                  <a:pt x="948651" y="0"/>
                </a:lnTo>
                <a:lnTo>
                  <a:pt x="948651" y="156464"/>
                </a:lnTo>
                <a:lnTo>
                  <a:pt x="974852" y="156464"/>
                </a:lnTo>
                <a:lnTo>
                  <a:pt x="974852" y="93408"/>
                </a:lnTo>
                <a:lnTo>
                  <a:pt x="1044867" y="93408"/>
                </a:lnTo>
                <a:lnTo>
                  <a:pt x="1044867" y="72529"/>
                </a:lnTo>
                <a:lnTo>
                  <a:pt x="974852" y="72529"/>
                </a:lnTo>
                <a:lnTo>
                  <a:pt x="974852" y="21323"/>
                </a:lnTo>
                <a:lnTo>
                  <a:pt x="1097572" y="21323"/>
                </a:lnTo>
                <a:lnTo>
                  <a:pt x="1097572" y="0"/>
                </a:lnTo>
                <a:close/>
              </a:path>
              <a:path w="1294130" h="156844">
                <a:moveTo>
                  <a:pt x="1292504" y="0"/>
                </a:moveTo>
                <a:lnTo>
                  <a:pt x="1141818" y="0"/>
                </a:lnTo>
                <a:lnTo>
                  <a:pt x="1141818" y="156464"/>
                </a:lnTo>
                <a:lnTo>
                  <a:pt x="1293698" y="156464"/>
                </a:lnTo>
                <a:lnTo>
                  <a:pt x="1293698" y="135001"/>
                </a:lnTo>
                <a:lnTo>
                  <a:pt x="1168019" y="135001"/>
                </a:lnTo>
                <a:lnTo>
                  <a:pt x="1168019" y="85267"/>
                </a:lnTo>
                <a:lnTo>
                  <a:pt x="1244104" y="85267"/>
                </a:lnTo>
                <a:lnTo>
                  <a:pt x="1244104" y="64541"/>
                </a:lnTo>
                <a:lnTo>
                  <a:pt x="1168019" y="64541"/>
                </a:lnTo>
                <a:lnTo>
                  <a:pt x="1168019" y="21018"/>
                </a:lnTo>
                <a:lnTo>
                  <a:pt x="1292504" y="21018"/>
                </a:lnTo>
                <a:lnTo>
                  <a:pt x="1292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2019-10-22T05:42:44Z</dcterms:created>
  <dcterms:modified xsi:type="dcterms:W3CDTF">2019-10-22T05:42:44Z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