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8" Type="http://schemas.openxmlformats.org/officeDocument/2006/relationships/image" Target="../media/image2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67994" y="0"/>
            <a:ext cx="6627495" cy="1267460"/>
          </a:xfrm>
          <a:custGeom>
            <a:avLst/>
            <a:gdLst/>
            <a:ahLst/>
            <a:cxnLst/>
            <a:rect l="l" t="t" r="r" b="b"/>
            <a:pathLst>
              <a:path w="6627495" h="1267460">
                <a:moveTo>
                  <a:pt x="0" y="1267206"/>
                </a:moveTo>
                <a:lnTo>
                  <a:pt x="6626885" y="1267206"/>
                </a:lnTo>
                <a:lnTo>
                  <a:pt x="6626885" y="0"/>
                </a:lnTo>
                <a:lnTo>
                  <a:pt x="0" y="0"/>
                </a:lnTo>
                <a:lnTo>
                  <a:pt x="0" y="1267206"/>
                </a:lnTo>
                <a:close/>
              </a:path>
            </a:pathLst>
          </a:custGeom>
          <a:solidFill>
            <a:srgbClr val="F4F3E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3472595" y="5031369"/>
            <a:ext cx="0" cy="3287395"/>
          </a:xfrm>
          <a:custGeom>
            <a:avLst/>
            <a:gdLst/>
            <a:ahLst/>
            <a:cxnLst/>
            <a:rect l="l" t="t" r="r" b="b"/>
            <a:pathLst>
              <a:path w="0" h="3287395">
                <a:moveTo>
                  <a:pt x="0" y="3287153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472499" y="5031003"/>
            <a:ext cx="6621780" cy="0"/>
          </a:xfrm>
          <a:custGeom>
            <a:avLst/>
            <a:gdLst/>
            <a:ahLst/>
            <a:cxnLst/>
            <a:rect l="l" t="t" r="r" b="b"/>
            <a:pathLst>
              <a:path w="6621780" h="0">
                <a:moveTo>
                  <a:pt x="0" y="0"/>
                </a:moveTo>
                <a:lnTo>
                  <a:pt x="6621297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472499" y="6393178"/>
            <a:ext cx="3000375" cy="0"/>
          </a:xfrm>
          <a:custGeom>
            <a:avLst/>
            <a:gdLst/>
            <a:ahLst/>
            <a:cxnLst/>
            <a:rect l="l" t="t" r="r" b="b"/>
            <a:pathLst>
              <a:path w="3000375" h="0">
                <a:moveTo>
                  <a:pt x="0" y="0"/>
                </a:moveTo>
                <a:lnTo>
                  <a:pt x="3000057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bk object 20"/>
          <p:cNvSpPr/>
          <p:nvPr/>
        </p:nvSpPr>
        <p:spPr>
          <a:xfrm>
            <a:off x="3646373" y="5502998"/>
            <a:ext cx="2648991" cy="41898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1" name="bk object 21"/>
          <p:cNvSpPr/>
          <p:nvPr/>
        </p:nvSpPr>
        <p:spPr>
          <a:xfrm>
            <a:off x="743428" y="1288605"/>
            <a:ext cx="6199432" cy="1508798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6079" y="406603"/>
            <a:ext cx="6290691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33437" y="5051392"/>
            <a:ext cx="1640839" cy="1065530"/>
          </a:xfrm>
          <a:prstGeom prst="rect">
            <a:avLst/>
          </a:prstGeom>
        </p:spPr>
        <p:txBody>
          <a:bodyPr wrap="square" lIns="0" tIns="116839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19"/>
              </a:spcBef>
            </a:pPr>
            <a:r>
              <a:rPr dirty="0" sz="1400">
                <a:latin typeface="Century Gothic"/>
                <a:cs typeface="Century Gothic"/>
              </a:rPr>
              <a:t>Packaging</a:t>
            </a:r>
            <a:r>
              <a:rPr dirty="0" sz="1400" spc="-100">
                <a:latin typeface="Century Gothic"/>
                <a:cs typeface="Century Gothic"/>
              </a:rPr>
              <a:t> </a:t>
            </a:r>
            <a:r>
              <a:rPr dirty="0" sz="1400" spc="-5">
                <a:latin typeface="Century Gothic"/>
                <a:cs typeface="Century Gothic"/>
              </a:rPr>
              <a:t>info</a:t>
            </a:r>
            <a:endParaRPr sz="1400">
              <a:latin typeface="Century Gothic"/>
              <a:cs typeface="Century Gothic"/>
            </a:endParaRPr>
          </a:p>
          <a:p>
            <a:pPr marL="12700" marR="86995">
              <a:lnSpc>
                <a:spcPct val="108300"/>
              </a:lnSpc>
              <a:spcBef>
                <a:spcPts val="484"/>
              </a:spcBef>
            </a:pPr>
            <a:r>
              <a:rPr dirty="0" sz="1000" spc="-5">
                <a:latin typeface="Century Gothic"/>
                <a:cs typeface="Century Gothic"/>
              </a:rPr>
              <a:t>Shipping </a:t>
            </a:r>
            <a:r>
              <a:rPr dirty="0" sz="1000">
                <a:latin typeface="Century Gothic"/>
                <a:cs typeface="Century Gothic"/>
              </a:rPr>
              <a:t>Carton </a:t>
            </a:r>
            <a:r>
              <a:rPr dirty="0" sz="1000" spc="-5">
                <a:latin typeface="Century Gothic"/>
                <a:cs typeface="Century Gothic"/>
              </a:rPr>
              <a:t>Qty:</a:t>
            </a:r>
            <a:r>
              <a:rPr dirty="0" sz="1000" spc="-8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500  Shipping </a:t>
            </a:r>
            <a:r>
              <a:rPr dirty="0" sz="1000">
                <a:latin typeface="Century Gothic"/>
                <a:cs typeface="Century Gothic"/>
              </a:rPr>
              <a:t>Carton</a:t>
            </a:r>
            <a:r>
              <a:rPr dirty="0" sz="1000" spc="-20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Size:</a:t>
            </a:r>
            <a:endParaRPr sz="1000">
              <a:latin typeface="Century Gothic"/>
              <a:cs typeface="Century Gothic"/>
            </a:endParaRPr>
          </a:p>
          <a:p>
            <a:pPr marL="12700" marR="5080">
              <a:lnSpc>
                <a:spcPct val="108300"/>
              </a:lnSpc>
              <a:spcBef>
                <a:spcPts val="5"/>
              </a:spcBef>
            </a:pPr>
            <a:r>
              <a:rPr dirty="0" sz="1000" spc="-5">
                <a:latin typeface="Century Gothic"/>
                <a:cs typeface="Century Gothic"/>
              </a:rPr>
              <a:t>34.5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29.5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38cm (LxWxH)  </a:t>
            </a:r>
            <a:r>
              <a:rPr dirty="0" sz="1000">
                <a:latin typeface="Century Gothic"/>
                <a:cs typeface="Century Gothic"/>
              </a:rPr>
              <a:t>Carton Weight </a:t>
            </a:r>
            <a:r>
              <a:rPr dirty="0" sz="1000" spc="-5">
                <a:latin typeface="Century Gothic"/>
                <a:cs typeface="Century Gothic"/>
              </a:rPr>
              <a:t>(kg):</a:t>
            </a:r>
            <a:r>
              <a:rPr dirty="0" sz="1000" spc="-4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19.7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36079" y="406603"/>
            <a:ext cx="6007735" cy="6350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000" spc="-5"/>
              <a:t>DER102 </a:t>
            </a:r>
            <a:r>
              <a:rPr dirty="0" spc="-35"/>
              <a:t>Metal </a:t>
            </a:r>
            <a:r>
              <a:rPr dirty="0" spc="-30"/>
              <a:t>Pen </a:t>
            </a:r>
            <a:r>
              <a:rPr dirty="0" spc="-40"/>
              <a:t>Ballpoint Derofe Stripe</a:t>
            </a:r>
            <a:r>
              <a:rPr dirty="0" spc="-295"/>
              <a:t> </a:t>
            </a:r>
            <a:r>
              <a:rPr dirty="0" spc="-45"/>
              <a:t>Silver</a:t>
            </a:r>
            <a:endParaRPr sz="4000"/>
          </a:p>
        </p:txBody>
      </p:sp>
      <p:sp>
        <p:nvSpPr>
          <p:cNvPr id="4" name="object 4"/>
          <p:cNvSpPr txBox="1"/>
          <p:nvPr/>
        </p:nvSpPr>
        <p:spPr>
          <a:xfrm>
            <a:off x="635304" y="6408502"/>
            <a:ext cx="2077720" cy="722630"/>
          </a:xfrm>
          <a:prstGeom prst="rect">
            <a:avLst/>
          </a:prstGeom>
        </p:spPr>
        <p:txBody>
          <a:bodyPr wrap="square" lIns="0" tIns="116839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19"/>
              </a:spcBef>
            </a:pPr>
            <a:r>
              <a:rPr dirty="0" sz="1400" spc="-5">
                <a:latin typeface="Century Gothic"/>
                <a:cs typeface="Century Gothic"/>
              </a:rPr>
              <a:t>Engrave</a:t>
            </a:r>
            <a:r>
              <a:rPr dirty="0" sz="1400" spc="-10">
                <a:latin typeface="Century Gothic"/>
                <a:cs typeface="Century Gothic"/>
              </a:rPr>
              <a:t> </a:t>
            </a:r>
            <a:r>
              <a:rPr dirty="0" sz="1400">
                <a:latin typeface="Century Gothic"/>
                <a:cs typeface="Century Gothic"/>
              </a:rPr>
              <a:t>Area</a:t>
            </a:r>
            <a:endParaRPr sz="14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585"/>
              </a:spcBef>
            </a:pPr>
            <a:r>
              <a:rPr dirty="0" sz="1000" spc="-5">
                <a:latin typeface="Century Gothic"/>
                <a:cs typeface="Century Gothic"/>
              </a:rPr>
              <a:t>Engrave (upper barrel): 40 </a:t>
            </a:r>
            <a:r>
              <a:rPr dirty="0" sz="1000">
                <a:latin typeface="Century Gothic"/>
                <a:cs typeface="Century Gothic"/>
              </a:rPr>
              <a:t>x</a:t>
            </a:r>
            <a:r>
              <a:rPr dirty="0" sz="1000" spc="-7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7mm</a:t>
            </a:r>
            <a:endParaRPr sz="10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</a:pPr>
            <a:r>
              <a:rPr dirty="0" sz="1000" spc="-5">
                <a:latin typeface="Century Gothic"/>
                <a:cs typeface="Century Gothic"/>
              </a:rPr>
              <a:t>Engrave </a:t>
            </a:r>
            <a:r>
              <a:rPr dirty="0" sz="1000">
                <a:latin typeface="Century Gothic"/>
                <a:cs typeface="Century Gothic"/>
              </a:rPr>
              <a:t>Colour: Mirror</a:t>
            </a:r>
            <a:r>
              <a:rPr dirty="0" sz="1000" spc="-25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finish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635300" y="5153853"/>
            <a:ext cx="66929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entury Gothic"/>
                <a:cs typeface="Century Gothic"/>
              </a:rPr>
              <a:t>Colours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470880" y="2786828"/>
            <a:ext cx="6624320" cy="0"/>
          </a:xfrm>
          <a:custGeom>
            <a:avLst/>
            <a:gdLst/>
            <a:ahLst/>
            <a:cxnLst/>
            <a:rect l="l" t="t" r="r" b="b"/>
            <a:pathLst>
              <a:path w="6624320" h="0">
                <a:moveTo>
                  <a:pt x="0" y="0"/>
                </a:moveTo>
                <a:lnTo>
                  <a:pt x="6624002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6337699" y="5720722"/>
            <a:ext cx="377825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Arial Narrow"/>
                <a:cs typeface="Arial Narrow"/>
              </a:rPr>
              <a:t>Silver</a:t>
            </a:r>
            <a:r>
              <a:rPr dirty="0" sz="800" spc="-35">
                <a:latin typeface="Arial Narrow"/>
                <a:cs typeface="Arial Narrow"/>
              </a:rPr>
              <a:t> </a:t>
            </a:r>
            <a:r>
              <a:rPr dirty="0" sz="800" spc="5">
                <a:latin typeface="Arial Narrow"/>
                <a:cs typeface="Arial Narrow"/>
              </a:rPr>
              <a:t>CT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3660115" y="6546818"/>
            <a:ext cx="1953115" cy="167210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633437" y="2918193"/>
            <a:ext cx="4133850" cy="18929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179705">
              <a:lnSpc>
                <a:spcPct val="108300"/>
              </a:lnSpc>
              <a:spcBef>
                <a:spcPts val="100"/>
              </a:spcBef>
            </a:pPr>
            <a:r>
              <a:rPr dirty="0" sz="1000" spc="-5">
                <a:latin typeface="Century Gothic"/>
                <a:cs typeface="Century Gothic"/>
              </a:rPr>
              <a:t>Derofe </a:t>
            </a:r>
            <a:r>
              <a:rPr dirty="0" sz="1000">
                <a:latin typeface="Century Gothic"/>
                <a:cs typeface="Century Gothic"/>
              </a:rPr>
              <a:t>Fine Writing </a:t>
            </a:r>
            <a:r>
              <a:rPr dirty="0" sz="1000" spc="-5">
                <a:latin typeface="Century Gothic"/>
                <a:cs typeface="Century Gothic"/>
              </a:rPr>
              <a:t>Instruments presents </a:t>
            </a:r>
            <a:r>
              <a:rPr dirty="0" sz="1000">
                <a:latin typeface="Century Gothic"/>
                <a:cs typeface="Century Gothic"/>
              </a:rPr>
              <a:t>the </a:t>
            </a:r>
            <a:r>
              <a:rPr dirty="0" sz="1000" spc="-5">
                <a:latin typeface="Century Gothic"/>
                <a:cs typeface="Century Gothic"/>
              </a:rPr>
              <a:t>Stripe Silver Ballpoint  </a:t>
            </a:r>
            <a:r>
              <a:rPr dirty="0" sz="1000">
                <a:latin typeface="Century Gothic"/>
                <a:cs typeface="Century Gothic"/>
              </a:rPr>
              <a:t>Pen </a:t>
            </a:r>
            <a:r>
              <a:rPr dirty="0" sz="1000" spc="-5">
                <a:latin typeface="Century Gothic"/>
                <a:cs typeface="Century Gothic"/>
              </a:rPr>
              <a:t>in an </a:t>
            </a:r>
            <a:r>
              <a:rPr dirty="0" sz="1000">
                <a:latin typeface="Century Gothic"/>
                <a:cs typeface="Century Gothic"/>
              </a:rPr>
              <a:t>elegant </a:t>
            </a:r>
            <a:r>
              <a:rPr dirty="0" sz="1000" spc="-5">
                <a:latin typeface="Century Gothic"/>
                <a:cs typeface="Century Gothic"/>
              </a:rPr>
              <a:t>black </a:t>
            </a:r>
            <a:r>
              <a:rPr dirty="0" sz="1000">
                <a:latin typeface="Century Gothic"/>
                <a:cs typeface="Century Gothic"/>
              </a:rPr>
              <a:t>gift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box.</a:t>
            </a:r>
            <a:endParaRPr sz="1000">
              <a:latin typeface="Century Gothic"/>
              <a:cs typeface="Century Gothic"/>
            </a:endParaRPr>
          </a:p>
          <a:p>
            <a:pPr marL="12700" marR="51435">
              <a:lnSpc>
                <a:spcPct val="108300"/>
              </a:lnSpc>
              <a:spcBef>
                <a:spcPts val="565"/>
              </a:spcBef>
            </a:pPr>
            <a:r>
              <a:rPr dirty="0" sz="1000">
                <a:latin typeface="Century Gothic"/>
                <a:cs typeface="Century Gothic"/>
              </a:rPr>
              <a:t>Laser engraved </a:t>
            </a:r>
            <a:r>
              <a:rPr dirty="0" sz="1000" spc="-5">
                <a:latin typeface="Century Gothic"/>
                <a:cs typeface="Century Gothic"/>
              </a:rPr>
              <a:t>(mirror </a:t>
            </a:r>
            <a:r>
              <a:rPr dirty="0" sz="1000">
                <a:latin typeface="Century Gothic"/>
                <a:cs typeface="Century Gothic"/>
              </a:rPr>
              <a:t>chrome finish) or </a:t>
            </a:r>
            <a:r>
              <a:rPr dirty="0" sz="1000" spc="-5">
                <a:latin typeface="Century Gothic"/>
                <a:cs typeface="Century Gothic"/>
              </a:rPr>
              <a:t>pad printed with your  </a:t>
            </a:r>
            <a:r>
              <a:rPr dirty="0" sz="1000">
                <a:latin typeface="Century Gothic"/>
                <a:cs typeface="Century Gothic"/>
              </a:rPr>
              <a:t>client's </a:t>
            </a:r>
            <a:r>
              <a:rPr dirty="0" sz="1000" spc="-5">
                <a:latin typeface="Century Gothic"/>
                <a:cs typeface="Century Gothic"/>
              </a:rPr>
              <a:t>promotional logo </a:t>
            </a:r>
            <a:r>
              <a:rPr dirty="0" sz="1000">
                <a:latin typeface="Century Gothic"/>
                <a:cs typeface="Century Gothic"/>
              </a:rPr>
              <a:t>on the upper </a:t>
            </a:r>
            <a:r>
              <a:rPr dirty="0" sz="1000" spc="-5">
                <a:latin typeface="Century Gothic"/>
                <a:cs typeface="Century Gothic"/>
              </a:rPr>
              <a:t>barrel, </a:t>
            </a:r>
            <a:r>
              <a:rPr dirty="0" sz="1000">
                <a:latin typeface="Century Gothic"/>
                <a:cs typeface="Century Gothic"/>
              </a:rPr>
              <a:t>this exceptional </a:t>
            </a:r>
            <a:r>
              <a:rPr dirty="0" sz="1000" spc="-5">
                <a:latin typeface="Century Gothic"/>
                <a:cs typeface="Century Gothic"/>
              </a:rPr>
              <a:t>pen  is </a:t>
            </a:r>
            <a:r>
              <a:rPr dirty="0" sz="1000">
                <a:latin typeface="Century Gothic"/>
                <a:cs typeface="Century Gothic"/>
              </a:rPr>
              <a:t>the epitome of </a:t>
            </a:r>
            <a:r>
              <a:rPr dirty="0" sz="1000" spc="-5">
                <a:latin typeface="Century Gothic"/>
                <a:cs typeface="Century Gothic"/>
              </a:rPr>
              <a:t>integrity and</a:t>
            </a:r>
            <a:r>
              <a:rPr dirty="0" sz="1000" spc="-1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quality.</a:t>
            </a:r>
            <a:endParaRPr sz="1000">
              <a:latin typeface="Century Gothic"/>
              <a:cs typeface="Century Gothic"/>
            </a:endParaRPr>
          </a:p>
          <a:p>
            <a:pPr marL="12700" marR="5080">
              <a:lnSpc>
                <a:spcPct val="108300"/>
              </a:lnSpc>
              <a:spcBef>
                <a:spcPts val="570"/>
              </a:spcBef>
            </a:pPr>
            <a:r>
              <a:rPr dirty="0" sz="1000">
                <a:latin typeface="Century Gothic"/>
                <a:cs typeface="Century Gothic"/>
              </a:rPr>
              <a:t>Professionally equipped </a:t>
            </a:r>
            <a:r>
              <a:rPr dirty="0" sz="1000" spc="-5">
                <a:latin typeface="Century Gothic"/>
                <a:cs typeface="Century Gothic"/>
              </a:rPr>
              <a:t>with Derofe Swiss </a:t>
            </a:r>
            <a:r>
              <a:rPr dirty="0" sz="1000">
                <a:latin typeface="Century Gothic"/>
                <a:cs typeface="Century Gothic"/>
              </a:rPr>
              <a:t>metal refill </a:t>
            </a:r>
            <a:r>
              <a:rPr dirty="0" sz="1000" spc="-5">
                <a:latin typeface="Century Gothic"/>
                <a:cs typeface="Century Gothic"/>
              </a:rPr>
              <a:t>(1.0mm </a:t>
            </a:r>
            <a:r>
              <a:rPr dirty="0" sz="1000">
                <a:latin typeface="Century Gothic"/>
                <a:cs typeface="Century Gothic"/>
              </a:rPr>
              <a:t>nib  </a:t>
            </a:r>
            <a:r>
              <a:rPr dirty="0" sz="1000" spc="-5">
                <a:latin typeface="Century Gothic"/>
                <a:cs typeface="Century Gothic"/>
              </a:rPr>
              <a:t>and 9,300m </a:t>
            </a:r>
            <a:r>
              <a:rPr dirty="0" sz="1000">
                <a:latin typeface="Century Gothic"/>
                <a:cs typeface="Century Gothic"/>
              </a:rPr>
              <a:t>capacity), this </a:t>
            </a:r>
            <a:r>
              <a:rPr dirty="0" sz="1000" spc="-5">
                <a:latin typeface="Century Gothic"/>
                <a:cs typeface="Century Gothic"/>
              </a:rPr>
              <a:t>durable, silver </a:t>
            </a:r>
            <a:r>
              <a:rPr dirty="0" sz="1000">
                <a:latin typeface="Century Gothic"/>
                <a:cs typeface="Century Gothic"/>
              </a:rPr>
              <a:t>metal </a:t>
            </a:r>
            <a:r>
              <a:rPr dirty="0" sz="1000" spc="-5">
                <a:latin typeface="Century Gothic"/>
                <a:cs typeface="Century Gothic"/>
              </a:rPr>
              <a:t>pen with </a:t>
            </a:r>
            <a:r>
              <a:rPr dirty="0" sz="1000">
                <a:latin typeface="Century Gothic"/>
                <a:cs typeface="Century Gothic"/>
              </a:rPr>
              <a:t>chrome  trim </a:t>
            </a:r>
            <a:r>
              <a:rPr dirty="0" sz="1000" spc="-5">
                <a:latin typeface="Century Gothic"/>
                <a:cs typeface="Century Gothic"/>
              </a:rPr>
              <a:t>boasts </a:t>
            </a:r>
            <a:r>
              <a:rPr dirty="0" sz="1000">
                <a:latin typeface="Century Gothic"/>
                <a:cs typeface="Century Gothic"/>
              </a:rPr>
              <a:t>a twist </a:t>
            </a:r>
            <a:r>
              <a:rPr dirty="0" sz="1000" spc="-5">
                <a:latin typeface="Century Gothic"/>
                <a:cs typeface="Century Gothic"/>
              </a:rPr>
              <a:t>action, </a:t>
            </a:r>
            <a:r>
              <a:rPr dirty="0" sz="1000">
                <a:latin typeface="Century Gothic"/>
                <a:cs typeface="Century Gothic"/>
              </a:rPr>
              <a:t>retractable </a:t>
            </a:r>
            <a:r>
              <a:rPr dirty="0" sz="1000" spc="-5">
                <a:latin typeface="Century Gothic"/>
                <a:cs typeface="Century Gothic"/>
              </a:rPr>
              <a:t>ballpoint delivering black</a:t>
            </a:r>
            <a:r>
              <a:rPr dirty="0" sz="1000" spc="-7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ink.</a:t>
            </a:r>
            <a:endParaRPr sz="1000">
              <a:latin typeface="Century Gothic"/>
              <a:cs typeface="Century Gothic"/>
            </a:endParaRPr>
          </a:p>
          <a:p>
            <a:pPr marL="12700" marR="256540">
              <a:lnSpc>
                <a:spcPct val="108300"/>
              </a:lnSpc>
              <a:spcBef>
                <a:spcPts val="565"/>
              </a:spcBef>
            </a:pPr>
            <a:r>
              <a:rPr dirty="0" sz="1000">
                <a:latin typeface="Century Gothic"/>
                <a:cs typeface="Century Gothic"/>
              </a:rPr>
              <a:t>*Pricing </a:t>
            </a:r>
            <a:r>
              <a:rPr dirty="0" sz="1000" spc="-5">
                <a:latin typeface="Century Gothic"/>
                <a:cs typeface="Century Gothic"/>
              </a:rPr>
              <a:t>includes </a:t>
            </a:r>
            <a:r>
              <a:rPr dirty="0" sz="1000">
                <a:latin typeface="Century Gothic"/>
                <a:cs typeface="Century Gothic"/>
              </a:rPr>
              <a:t>a 1 </a:t>
            </a:r>
            <a:r>
              <a:rPr dirty="0" sz="1000" spc="-5">
                <a:latin typeface="Century Gothic"/>
                <a:cs typeface="Century Gothic"/>
              </a:rPr>
              <a:t>position laser </a:t>
            </a:r>
            <a:r>
              <a:rPr dirty="0" sz="1000">
                <a:latin typeface="Century Gothic"/>
                <a:cs typeface="Century Gothic"/>
              </a:rPr>
              <a:t>engraved </a:t>
            </a:r>
            <a:r>
              <a:rPr dirty="0" sz="1000" spc="-5">
                <a:latin typeface="Century Gothic"/>
                <a:cs typeface="Century Gothic"/>
              </a:rPr>
              <a:t>logo </a:t>
            </a:r>
            <a:r>
              <a:rPr dirty="0" sz="1000">
                <a:latin typeface="Century Gothic"/>
                <a:cs typeface="Century Gothic"/>
              </a:rPr>
              <a:t>on the upper  </a:t>
            </a:r>
            <a:r>
              <a:rPr dirty="0" sz="1000" spc="-5">
                <a:latin typeface="Century Gothic"/>
                <a:cs typeface="Century Gothic"/>
              </a:rPr>
              <a:t>barrel. Setup and </a:t>
            </a:r>
            <a:r>
              <a:rPr dirty="0" sz="1000">
                <a:latin typeface="Century Gothic"/>
                <a:cs typeface="Century Gothic"/>
              </a:rPr>
              <a:t>freight charges</a:t>
            </a:r>
            <a:r>
              <a:rPr dirty="0" sz="1000" spc="-5">
                <a:latin typeface="Century Gothic"/>
                <a:cs typeface="Century Gothic"/>
              </a:rPr>
              <a:t> apply.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5021512" y="3987889"/>
            <a:ext cx="850265" cy="850265"/>
          </a:xfrm>
          <a:custGeom>
            <a:avLst/>
            <a:gdLst/>
            <a:ahLst/>
            <a:cxnLst/>
            <a:rect l="l" t="t" r="r" b="b"/>
            <a:pathLst>
              <a:path w="850264" h="850264">
                <a:moveTo>
                  <a:pt x="404463" y="0"/>
                </a:moveTo>
                <a:lnTo>
                  <a:pt x="358303" y="4783"/>
                </a:lnTo>
                <a:lnTo>
                  <a:pt x="312924" y="14497"/>
                </a:lnTo>
                <a:lnTo>
                  <a:pt x="269725" y="28743"/>
                </a:lnTo>
                <a:lnTo>
                  <a:pt x="228924" y="47226"/>
                </a:lnTo>
                <a:lnTo>
                  <a:pt x="190736" y="69648"/>
                </a:lnTo>
                <a:lnTo>
                  <a:pt x="155376" y="95712"/>
                </a:lnTo>
                <a:lnTo>
                  <a:pt x="123060" y="125121"/>
                </a:lnTo>
                <a:lnTo>
                  <a:pt x="94003" y="157579"/>
                </a:lnTo>
                <a:lnTo>
                  <a:pt x="68423" y="192789"/>
                </a:lnTo>
                <a:lnTo>
                  <a:pt x="46533" y="230454"/>
                </a:lnTo>
                <a:lnTo>
                  <a:pt x="28550" y="270276"/>
                </a:lnTo>
                <a:lnTo>
                  <a:pt x="14689" y="311960"/>
                </a:lnTo>
                <a:lnTo>
                  <a:pt x="5167" y="355209"/>
                </a:lnTo>
                <a:lnTo>
                  <a:pt x="198" y="399724"/>
                </a:lnTo>
                <a:lnTo>
                  <a:pt x="0" y="445211"/>
                </a:lnTo>
                <a:lnTo>
                  <a:pt x="4786" y="491371"/>
                </a:lnTo>
                <a:lnTo>
                  <a:pt x="14499" y="536748"/>
                </a:lnTo>
                <a:lnTo>
                  <a:pt x="28745" y="579944"/>
                </a:lnTo>
                <a:lnTo>
                  <a:pt x="47227" y="620744"/>
                </a:lnTo>
                <a:lnTo>
                  <a:pt x="69648" y="658931"/>
                </a:lnTo>
                <a:lnTo>
                  <a:pt x="95711" y="694290"/>
                </a:lnTo>
                <a:lnTo>
                  <a:pt x="125119" y="726605"/>
                </a:lnTo>
                <a:lnTo>
                  <a:pt x="157576" y="755661"/>
                </a:lnTo>
                <a:lnTo>
                  <a:pt x="192784" y="781242"/>
                </a:lnTo>
                <a:lnTo>
                  <a:pt x="230448" y="803132"/>
                </a:lnTo>
                <a:lnTo>
                  <a:pt x="270269" y="821116"/>
                </a:lnTo>
                <a:lnTo>
                  <a:pt x="311952" y="834977"/>
                </a:lnTo>
                <a:lnTo>
                  <a:pt x="355200" y="844501"/>
                </a:lnTo>
                <a:lnTo>
                  <a:pt x="399715" y="849471"/>
                </a:lnTo>
                <a:lnTo>
                  <a:pt x="445201" y="849672"/>
                </a:lnTo>
                <a:lnTo>
                  <a:pt x="491361" y="844888"/>
                </a:lnTo>
                <a:lnTo>
                  <a:pt x="536740" y="835175"/>
                </a:lnTo>
                <a:lnTo>
                  <a:pt x="579938" y="820928"/>
                </a:lnTo>
                <a:lnTo>
                  <a:pt x="620738" y="802446"/>
                </a:lnTo>
                <a:lnTo>
                  <a:pt x="658926" y="780024"/>
                </a:lnTo>
                <a:lnTo>
                  <a:pt x="694285" y="753961"/>
                </a:lnTo>
                <a:lnTo>
                  <a:pt x="726600" y="724552"/>
                </a:lnTo>
                <a:lnTo>
                  <a:pt x="755656" y="692094"/>
                </a:lnTo>
                <a:lnTo>
                  <a:pt x="781236" y="656885"/>
                </a:lnTo>
                <a:lnTo>
                  <a:pt x="803126" y="619221"/>
                </a:lnTo>
                <a:lnTo>
                  <a:pt x="821108" y="579399"/>
                </a:lnTo>
                <a:lnTo>
                  <a:pt x="834969" y="537716"/>
                </a:lnTo>
                <a:lnTo>
                  <a:pt x="844492" y="494470"/>
                </a:lnTo>
                <a:lnTo>
                  <a:pt x="849462" y="449956"/>
                </a:lnTo>
                <a:lnTo>
                  <a:pt x="849662" y="404471"/>
                </a:lnTo>
                <a:lnTo>
                  <a:pt x="844878" y="358313"/>
                </a:lnTo>
                <a:lnTo>
                  <a:pt x="835165" y="312934"/>
                </a:lnTo>
                <a:lnTo>
                  <a:pt x="820919" y="269736"/>
                </a:lnTo>
                <a:lnTo>
                  <a:pt x="802437" y="228935"/>
                </a:lnTo>
                <a:lnTo>
                  <a:pt x="780016" y="190746"/>
                </a:lnTo>
                <a:lnTo>
                  <a:pt x="753953" y="155386"/>
                </a:lnTo>
                <a:lnTo>
                  <a:pt x="724545" y="123069"/>
                </a:lnTo>
                <a:lnTo>
                  <a:pt x="692088" y="94012"/>
                </a:lnTo>
                <a:lnTo>
                  <a:pt x="656879" y="68431"/>
                </a:lnTo>
                <a:lnTo>
                  <a:pt x="619216" y="46540"/>
                </a:lnTo>
                <a:lnTo>
                  <a:pt x="579394" y="28556"/>
                </a:lnTo>
                <a:lnTo>
                  <a:pt x="537712" y="14695"/>
                </a:lnTo>
                <a:lnTo>
                  <a:pt x="494464" y="5171"/>
                </a:lnTo>
                <a:lnTo>
                  <a:pt x="449949" y="201"/>
                </a:lnTo>
                <a:lnTo>
                  <a:pt x="404463" y="0"/>
                </a:lnTo>
                <a:close/>
              </a:path>
            </a:pathLst>
          </a:custGeom>
          <a:solidFill>
            <a:srgbClr val="1268B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5021512" y="3987889"/>
            <a:ext cx="850265" cy="850265"/>
          </a:xfrm>
          <a:custGeom>
            <a:avLst/>
            <a:gdLst/>
            <a:ahLst/>
            <a:cxnLst/>
            <a:rect l="l" t="t" r="r" b="b"/>
            <a:pathLst>
              <a:path w="850264" h="850264">
                <a:moveTo>
                  <a:pt x="491361" y="844888"/>
                </a:moveTo>
                <a:lnTo>
                  <a:pt x="536740" y="835175"/>
                </a:lnTo>
                <a:lnTo>
                  <a:pt x="579938" y="820928"/>
                </a:lnTo>
                <a:lnTo>
                  <a:pt x="620738" y="802446"/>
                </a:lnTo>
                <a:lnTo>
                  <a:pt x="658926" y="780024"/>
                </a:lnTo>
                <a:lnTo>
                  <a:pt x="694285" y="753961"/>
                </a:lnTo>
                <a:lnTo>
                  <a:pt x="726600" y="724552"/>
                </a:lnTo>
                <a:lnTo>
                  <a:pt x="755656" y="692094"/>
                </a:lnTo>
                <a:lnTo>
                  <a:pt x="781236" y="656885"/>
                </a:lnTo>
                <a:lnTo>
                  <a:pt x="803126" y="619221"/>
                </a:lnTo>
                <a:lnTo>
                  <a:pt x="821108" y="579399"/>
                </a:lnTo>
                <a:lnTo>
                  <a:pt x="834969" y="537716"/>
                </a:lnTo>
                <a:lnTo>
                  <a:pt x="844492" y="494470"/>
                </a:lnTo>
                <a:lnTo>
                  <a:pt x="849462" y="449956"/>
                </a:lnTo>
                <a:lnTo>
                  <a:pt x="849662" y="404471"/>
                </a:lnTo>
                <a:lnTo>
                  <a:pt x="844878" y="358313"/>
                </a:lnTo>
                <a:lnTo>
                  <a:pt x="835165" y="312934"/>
                </a:lnTo>
                <a:lnTo>
                  <a:pt x="820919" y="269736"/>
                </a:lnTo>
                <a:lnTo>
                  <a:pt x="802437" y="228935"/>
                </a:lnTo>
                <a:lnTo>
                  <a:pt x="780016" y="190746"/>
                </a:lnTo>
                <a:lnTo>
                  <a:pt x="753953" y="155386"/>
                </a:lnTo>
                <a:lnTo>
                  <a:pt x="724545" y="123069"/>
                </a:lnTo>
                <a:lnTo>
                  <a:pt x="692088" y="94012"/>
                </a:lnTo>
                <a:lnTo>
                  <a:pt x="656879" y="68431"/>
                </a:lnTo>
                <a:lnTo>
                  <a:pt x="619216" y="46540"/>
                </a:lnTo>
                <a:lnTo>
                  <a:pt x="579394" y="28556"/>
                </a:lnTo>
                <a:lnTo>
                  <a:pt x="537712" y="14695"/>
                </a:lnTo>
                <a:lnTo>
                  <a:pt x="494464" y="5171"/>
                </a:lnTo>
                <a:lnTo>
                  <a:pt x="449949" y="201"/>
                </a:lnTo>
                <a:lnTo>
                  <a:pt x="404463" y="0"/>
                </a:lnTo>
                <a:lnTo>
                  <a:pt x="358303" y="4783"/>
                </a:lnTo>
                <a:lnTo>
                  <a:pt x="312924" y="14497"/>
                </a:lnTo>
                <a:lnTo>
                  <a:pt x="269725" y="28743"/>
                </a:lnTo>
                <a:lnTo>
                  <a:pt x="228924" y="47226"/>
                </a:lnTo>
                <a:lnTo>
                  <a:pt x="190736" y="69648"/>
                </a:lnTo>
                <a:lnTo>
                  <a:pt x="155376" y="95712"/>
                </a:lnTo>
                <a:lnTo>
                  <a:pt x="123060" y="125121"/>
                </a:lnTo>
                <a:lnTo>
                  <a:pt x="94003" y="157579"/>
                </a:lnTo>
                <a:lnTo>
                  <a:pt x="68423" y="192789"/>
                </a:lnTo>
                <a:lnTo>
                  <a:pt x="46533" y="230454"/>
                </a:lnTo>
                <a:lnTo>
                  <a:pt x="28550" y="270276"/>
                </a:lnTo>
                <a:lnTo>
                  <a:pt x="14689" y="311960"/>
                </a:lnTo>
                <a:lnTo>
                  <a:pt x="5167" y="355209"/>
                </a:lnTo>
                <a:lnTo>
                  <a:pt x="198" y="399724"/>
                </a:lnTo>
                <a:lnTo>
                  <a:pt x="0" y="445211"/>
                </a:lnTo>
                <a:lnTo>
                  <a:pt x="4786" y="491371"/>
                </a:lnTo>
                <a:lnTo>
                  <a:pt x="14499" y="536748"/>
                </a:lnTo>
                <a:lnTo>
                  <a:pt x="28745" y="579944"/>
                </a:lnTo>
                <a:lnTo>
                  <a:pt x="47227" y="620744"/>
                </a:lnTo>
                <a:lnTo>
                  <a:pt x="69648" y="658931"/>
                </a:lnTo>
                <a:lnTo>
                  <a:pt x="95711" y="694290"/>
                </a:lnTo>
                <a:lnTo>
                  <a:pt x="125119" y="726605"/>
                </a:lnTo>
                <a:lnTo>
                  <a:pt x="157576" y="755661"/>
                </a:lnTo>
                <a:lnTo>
                  <a:pt x="192784" y="781242"/>
                </a:lnTo>
                <a:lnTo>
                  <a:pt x="230448" y="803132"/>
                </a:lnTo>
                <a:lnTo>
                  <a:pt x="270269" y="821116"/>
                </a:lnTo>
                <a:lnTo>
                  <a:pt x="311952" y="834977"/>
                </a:lnTo>
                <a:lnTo>
                  <a:pt x="355200" y="844501"/>
                </a:lnTo>
                <a:lnTo>
                  <a:pt x="399715" y="849471"/>
                </a:lnTo>
                <a:lnTo>
                  <a:pt x="445201" y="849672"/>
                </a:lnTo>
                <a:lnTo>
                  <a:pt x="491361" y="844888"/>
                </a:lnTo>
                <a:close/>
              </a:path>
            </a:pathLst>
          </a:custGeom>
          <a:ln w="43853">
            <a:solidFill>
              <a:srgbClr val="00B7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 rot="21060000">
            <a:off x="5267704" y="4187051"/>
            <a:ext cx="310540" cy="1301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025"/>
              </a:lnSpc>
            </a:pPr>
            <a:r>
              <a:rPr dirty="0" sz="1000" spc="10">
                <a:solidFill>
                  <a:srgbClr val="FFFFFF"/>
                </a:solidFill>
                <a:latin typeface="Century Gothic"/>
                <a:cs typeface="Century Gothic"/>
              </a:rPr>
              <a:t>FREE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13" name="object 13"/>
          <p:cNvSpPr txBox="1"/>
          <p:nvPr/>
        </p:nvSpPr>
        <p:spPr>
          <a:xfrm rot="21060000">
            <a:off x="5287759" y="4335331"/>
            <a:ext cx="317475" cy="1301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025"/>
              </a:lnSpc>
            </a:pPr>
            <a:r>
              <a:rPr dirty="0" sz="1000" spc="5">
                <a:solidFill>
                  <a:srgbClr val="FFFFFF"/>
                </a:solidFill>
                <a:latin typeface="Century Gothic"/>
                <a:cs typeface="Century Gothic"/>
              </a:rPr>
              <a:t>laser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14" name="object 14"/>
          <p:cNvSpPr txBox="1"/>
          <p:nvPr/>
        </p:nvSpPr>
        <p:spPr>
          <a:xfrm rot="21120000">
            <a:off x="5193000" y="4479259"/>
            <a:ext cx="608448" cy="1301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025"/>
              </a:lnSpc>
            </a:pPr>
            <a:r>
              <a:rPr dirty="0" sz="1000" spc="10">
                <a:solidFill>
                  <a:srgbClr val="FFFFFF"/>
                </a:solidFill>
                <a:latin typeface="Century Gothic"/>
                <a:cs typeface="Century Gothic"/>
              </a:rPr>
              <a:t>engrav</a:t>
            </a:r>
            <a:r>
              <a:rPr dirty="0" sz="1000" spc="-10">
                <a:solidFill>
                  <a:srgbClr val="FFFFFF"/>
                </a:solidFill>
                <a:latin typeface="Century Gothic"/>
                <a:cs typeface="Century Gothic"/>
              </a:rPr>
              <a:t>e</a:t>
            </a:r>
            <a:r>
              <a:rPr dirty="0" baseline="2777" sz="1500" spc="15">
                <a:solidFill>
                  <a:srgbClr val="FFFFFF"/>
                </a:solidFill>
                <a:latin typeface="Century Gothic"/>
                <a:cs typeface="Century Gothic"/>
              </a:rPr>
              <a:t>*</a:t>
            </a:r>
            <a:endParaRPr baseline="2777" sz="1500">
              <a:latin typeface="Century Gothic"/>
              <a:cs typeface="Century Gothic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6039892" y="3982926"/>
            <a:ext cx="850265" cy="850265"/>
          </a:xfrm>
          <a:custGeom>
            <a:avLst/>
            <a:gdLst/>
            <a:ahLst/>
            <a:cxnLst/>
            <a:rect l="l" t="t" r="r" b="b"/>
            <a:pathLst>
              <a:path w="850265" h="850264">
                <a:moveTo>
                  <a:pt x="404463" y="0"/>
                </a:moveTo>
                <a:lnTo>
                  <a:pt x="358303" y="4783"/>
                </a:lnTo>
                <a:lnTo>
                  <a:pt x="312924" y="14497"/>
                </a:lnTo>
                <a:lnTo>
                  <a:pt x="269725" y="28743"/>
                </a:lnTo>
                <a:lnTo>
                  <a:pt x="228924" y="47226"/>
                </a:lnTo>
                <a:lnTo>
                  <a:pt x="190736" y="69648"/>
                </a:lnTo>
                <a:lnTo>
                  <a:pt x="155376" y="95712"/>
                </a:lnTo>
                <a:lnTo>
                  <a:pt x="123060" y="125121"/>
                </a:lnTo>
                <a:lnTo>
                  <a:pt x="94003" y="157579"/>
                </a:lnTo>
                <a:lnTo>
                  <a:pt x="68423" y="192789"/>
                </a:lnTo>
                <a:lnTo>
                  <a:pt x="46533" y="230454"/>
                </a:lnTo>
                <a:lnTo>
                  <a:pt x="28550" y="270276"/>
                </a:lnTo>
                <a:lnTo>
                  <a:pt x="14689" y="311960"/>
                </a:lnTo>
                <a:lnTo>
                  <a:pt x="5167" y="355209"/>
                </a:lnTo>
                <a:lnTo>
                  <a:pt x="198" y="399724"/>
                </a:lnTo>
                <a:lnTo>
                  <a:pt x="0" y="445211"/>
                </a:lnTo>
                <a:lnTo>
                  <a:pt x="4786" y="491371"/>
                </a:lnTo>
                <a:lnTo>
                  <a:pt x="14499" y="536748"/>
                </a:lnTo>
                <a:lnTo>
                  <a:pt x="28745" y="579944"/>
                </a:lnTo>
                <a:lnTo>
                  <a:pt x="47227" y="620744"/>
                </a:lnTo>
                <a:lnTo>
                  <a:pt x="69648" y="658931"/>
                </a:lnTo>
                <a:lnTo>
                  <a:pt x="95711" y="694290"/>
                </a:lnTo>
                <a:lnTo>
                  <a:pt x="125119" y="726605"/>
                </a:lnTo>
                <a:lnTo>
                  <a:pt x="157576" y="755661"/>
                </a:lnTo>
                <a:lnTo>
                  <a:pt x="192784" y="781242"/>
                </a:lnTo>
                <a:lnTo>
                  <a:pt x="230448" y="803132"/>
                </a:lnTo>
                <a:lnTo>
                  <a:pt x="270269" y="821116"/>
                </a:lnTo>
                <a:lnTo>
                  <a:pt x="311952" y="834977"/>
                </a:lnTo>
                <a:lnTo>
                  <a:pt x="355200" y="844501"/>
                </a:lnTo>
                <a:lnTo>
                  <a:pt x="399715" y="849471"/>
                </a:lnTo>
                <a:lnTo>
                  <a:pt x="445201" y="849672"/>
                </a:lnTo>
                <a:lnTo>
                  <a:pt x="491361" y="844888"/>
                </a:lnTo>
                <a:lnTo>
                  <a:pt x="536740" y="835175"/>
                </a:lnTo>
                <a:lnTo>
                  <a:pt x="579938" y="820928"/>
                </a:lnTo>
                <a:lnTo>
                  <a:pt x="620738" y="802446"/>
                </a:lnTo>
                <a:lnTo>
                  <a:pt x="658926" y="780024"/>
                </a:lnTo>
                <a:lnTo>
                  <a:pt x="694285" y="753961"/>
                </a:lnTo>
                <a:lnTo>
                  <a:pt x="726600" y="724552"/>
                </a:lnTo>
                <a:lnTo>
                  <a:pt x="755656" y="692094"/>
                </a:lnTo>
                <a:lnTo>
                  <a:pt x="781236" y="656885"/>
                </a:lnTo>
                <a:lnTo>
                  <a:pt x="803126" y="619221"/>
                </a:lnTo>
                <a:lnTo>
                  <a:pt x="821108" y="579399"/>
                </a:lnTo>
                <a:lnTo>
                  <a:pt x="834969" y="537716"/>
                </a:lnTo>
                <a:lnTo>
                  <a:pt x="844492" y="494470"/>
                </a:lnTo>
                <a:lnTo>
                  <a:pt x="849462" y="449956"/>
                </a:lnTo>
                <a:lnTo>
                  <a:pt x="849662" y="404471"/>
                </a:lnTo>
                <a:lnTo>
                  <a:pt x="844878" y="358313"/>
                </a:lnTo>
                <a:lnTo>
                  <a:pt x="835165" y="312934"/>
                </a:lnTo>
                <a:lnTo>
                  <a:pt x="820919" y="269736"/>
                </a:lnTo>
                <a:lnTo>
                  <a:pt x="802437" y="228935"/>
                </a:lnTo>
                <a:lnTo>
                  <a:pt x="780016" y="190746"/>
                </a:lnTo>
                <a:lnTo>
                  <a:pt x="753953" y="155386"/>
                </a:lnTo>
                <a:lnTo>
                  <a:pt x="724545" y="123069"/>
                </a:lnTo>
                <a:lnTo>
                  <a:pt x="692088" y="94012"/>
                </a:lnTo>
                <a:lnTo>
                  <a:pt x="656879" y="68431"/>
                </a:lnTo>
                <a:lnTo>
                  <a:pt x="619216" y="46540"/>
                </a:lnTo>
                <a:lnTo>
                  <a:pt x="579394" y="28556"/>
                </a:lnTo>
                <a:lnTo>
                  <a:pt x="537712" y="14695"/>
                </a:lnTo>
                <a:lnTo>
                  <a:pt x="494464" y="5171"/>
                </a:lnTo>
                <a:lnTo>
                  <a:pt x="449949" y="201"/>
                </a:lnTo>
                <a:lnTo>
                  <a:pt x="404463" y="0"/>
                </a:lnTo>
                <a:close/>
              </a:path>
            </a:pathLst>
          </a:custGeom>
          <a:solidFill>
            <a:srgbClr val="00B7C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6039892" y="3982926"/>
            <a:ext cx="850265" cy="850265"/>
          </a:xfrm>
          <a:custGeom>
            <a:avLst/>
            <a:gdLst/>
            <a:ahLst/>
            <a:cxnLst/>
            <a:rect l="l" t="t" r="r" b="b"/>
            <a:pathLst>
              <a:path w="850265" h="850264">
                <a:moveTo>
                  <a:pt x="491361" y="844888"/>
                </a:moveTo>
                <a:lnTo>
                  <a:pt x="536740" y="835175"/>
                </a:lnTo>
                <a:lnTo>
                  <a:pt x="579938" y="820928"/>
                </a:lnTo>
                <a:lnTo>
                  <a:pt x="620738" y="802446"/>
                </a:lnTo>
                <a:lnTo>
                  <a:pt x="658926" y="780024"/>
                </a:lnTo>
                <a:lnTo>
                  <a:pt x="694285" y="753961"/>
                </a:lnTo>
                <a:lnTo>
                  <a:pt x="726600" y="724552"/>
                </a:lnTo>
                <a:lnTo>
                  <a:pt x="755656" y="692094"/>
                </a:lnTo>
                <a:lnTo>
                  <a:pt x="781236" y="656885"/>
                </a:lnTo>
                <a:lnTo>
                  <a:pt x="803126" y="619221"/>
                </a:lnTo>
                <a:lnTo>
                  <a:pt x="821108" y="579399"/>
                </a:lnTo>
                <a:lnTo>
                  <a:pt x="834969" y="537716"/>
                </a:lnTo>
                <a:lnTo>
                  <a:pt x="844492" y="494470"/>
                </a:lnTo>
                <a:lnTo>
                  <a:pt x="849462" y="449956"/>
                </a:lnTo>
                <a:lnTo>
                  <a:pt x="849662" y="404471"/>
                </a:lnTo>
                <a:lnTo>
                  <a:pt x="844878" y="358313"/>
                </a:lnTo>
                <a:lnTo>
                  <a:pt x="835165" y="312934"/>
                </a:lnTo>
                <a:lnTo>
                  <a:pt x="820919" y="269736"/>
                </a:lnTo>
                <a:lnTo>
                  <a:pt x="802437" y="228935"/>
                </a:lnTo>
                <a:lnTo>
                  <a:pt x="780016" y="190746"/>
                </a:lnTo>
                <a:lnTo>
                  <a:pt x="753953" y="155386"/>
                </a:lnTo>
                <a:lnTo>
                  <a:pt x="724545" y="123069"/>
                </a:lnTo>
                <a:lnTo>
                  <a:pt x="692088" y="94012"/>
                </a:lnTo>
                <a:lnTo>
                  <a:pt x="656879" y="68431"/>
                </a:lnTo>
                <a:lnTo>
                  <a:pt x="619216" y="46540"/>
                </a:lnTo>
                <a:lnTo>
                  <a:pt x="579394" y="28556"/>
                </a:lnTo>
                <a:lnTo>
                  <a:pt x="537712" y="14695"/>
                </a:lnTo>
                <a:lnTo>
                  <a:pt x="494464" y="5171"/>
                </a:lnTo>
                <a:lnTo>
                  <a:pt x="449949" y="201"/>
                </a:lnTo>
                <a:lnTo>
                  <a:pt x="404463" y="0"/>
                </a:lnTo>
                <a:lnTo>
                  <a:pt x="358303" y="4783"/>
                </a:lnTo>
                <a:lnTo>
                  <a:pt x="312924" y="14497"/>
                </a:lnTo>
                <a:lnTo>
                  <a:pt x="269725" y="28743"/>
                </a:lnTo>
                <a:lnTo>
                  <a:pt x="228924" y="47226"/>
                </a:lnTo>
                <a:lnTo>
                  <a:pt x="190736" y="69648"/>
                </a:lnTo>
                <a:lnTo>
                  <a:pt x="155376" y="95712"/>
                </a:lnTo>
                <a:lnTo>
                  <a:pt x="123060" y="125121"/>
                </a:lnTo>
                <a:lnTo>
                  <a:pt x="94003" y="157579"/>
                </a:lnTo>
                <a:lnTo>
                  <a:pt x="68423" y="192789"/>
                </a:lnTo>
                <a:lnTo>
                  <a:pt x="46533" y="230454"/>
                </a:lnTo>
                <a:lnTo>
                  <a:pt x="28550" y="270276"/>
                </a:lnTo>
                <a:lnTo>
                  <a:pt x="14689" y="311960"/>
                </a:lnTo>
                <a:lnTo>
                  <a:pt x="5167" y="355209"/>
                </a:lnTo>
                <a:lnTo>
                  <a:pt x="198" y="399724"/>
                </a:lnTo>
                <a:lnTo>
                  <a:pt x="0" y="445211"/>
                </a:lnTo>
                <a:lnTo>
                  <a:pt x="4786" y="491371"/>
                </a:lnTo>
                <a:lnTo>
                  <a:pt x="14499" y="536748"/>
                </a:lnTo>
                <a:lnTo>
                  <a:pt x="28745" y="579944"/>
                </a:lnTo>
                <a:lnTo>
                  <a:pt x="47227" y="620744"/>
                </a:lnTo>
                <a:lnTo>
                  <a:pt x="69648" y="658931"/>
                </a:lnTo>
                <a:lnTo>
                  <a:pt x="95711" y="694290"/>
                </a:lnTo>
                <a:lnTo>
                  <a:pt x="125119" y="726605"/>
                </a:lnTo>
                <a:lnTo>
                  <a:pt x="157576" y="755661"/>
                </a:lnTo>
                <a:lnTo>
                  <a:pt x="192784" y="781242"/>
                </a:lnTo>
                <a:lnTo>
                  <a:pt x="230448" y="803132"/>
                </a:lnTo>
                <a:lnTo>
                  <a:pt x="270269" y="821116"/>
                </a:lnTo>
                <a:lnTo>
                  <a:pt x="311952" y="834977"/>
                </a:lnTo>
                <a:lnTo>
                  <a:pt x="355200" y="844501"/>
                </a:lnTo>
                <a:lnTo>
                  <a:pt x="399715" y="849471"/>
                </a:lnTo>
                <a:lnTo>
                  <a:pt x="445201" y="849672"/>
                </a:lnTo>
                <a:lnTo>
                  <a:pt x="491361" y="844888"/>
                </a:lnTo>
                <a:close/>
              </a:path>
            </a:pathLst>
          </a:custGeom>
          <a:ln w="43853">
            <a:solidFill>
              <a:srgbClr val="F7941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 rot="21060000">
            <a:off x="6264277" y="4113771"/>
            <a:ext cx="327350" cy="1301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025"/>
              </a:lnSpc>
            </a:pPr>
            <a:r>
              <a:rPr dirty="0" sz="1000" spc="10">
                <a:solidFill>
                  <a:srgbClr val="FFFFFF"/>
                </a:solidFill>
                <a:latin typeface="Century Gothic"/>
                <a:cs typeface="Century Gothic"/>
              </a:rPr>
              <a:t>Swiss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18" name="object 18"/>
          <p:cNvSpPr txBox="1"/>
          <p:nvPr/>
        </p:nvSpPr>
        <p:spPr>
          <a:xfrm rot="21060000">
            <a:off x="6248270" y="4262030"/>
            <a:ext cx="406231" cy="1301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025"/>
              </a:lnSpc>
            </a:pPr>
            <a:r>
              <a:rPr dirty="0" sz="1000" spc="15">
                <a:solidFill>
                  <a:srgbClr val="FFFFFF"/>
                </a:solidFill>
                <a:latin typeface="Century Gothic"/>
                <a:cs typeface="Century Gothic"/>
              </a:rPr>
              <a:t>made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19" name="object 19"/>
          <p:cNvSpPr txBox="1"/>
          <p:nvPr/>
        </p:nvSpPr>
        <p:spPr>
          <a:xfrm rot="21060000">
            <a:off x="6362110" y="4558552"/>
            <a:ext cx="272498" cy="1301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025"/>
              </a:lnSpc>
            </a:pPr>
            <a:r>
              <a:rPr dirty="0" sz="1000">
                <a:solidFill>
                  <a:srgbClr val="FFFFFF"/>
                </a:solidFill>
                <a:latin typeface="Century Gothic"/>
                <a:cs typeface="Century Gothic"/>
              </a:rPr>
              <a:t>refill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20" name="object 20"/>
          <p:cNvSpPr txBox="1"/>
          <p:nvPr/>
        </p:nvSpPr>
        <p:spPr>
          <a:xfrm rot="21120000">
            <a:off x="6171551" y="4413127"/>
            <a:ext cx="570670" cy="1301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025"/>
              </a:lnSpc>
            </a:pPr>
            <a:r>
              <a:rPr dirty="0" sz="1000" spc="5">
                <a:solidFill>
                  <a:srgbClr val="FFFFFF"/>
                </a:solidFill>
                <a:latin typeface="Century Gothic"/>
                <a:cs typeface="Century Gothic"/>
              </a:rPr>
              <a:t>ballpoint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6034674" y="7315289"/>
            <a:ext cx="850265" cy="850265"/>
          </a:xfrm>
          <a:custGeom>
            <a:avLst/>
            <a:gdLst/>
            <a:ahLst/>
            <a:cxnLst/>
            <a:rect l="l" t="t" r="r" b="b"/>
            <a:pathLst>
              <a:path w="850265" h="850265">
                <a:moveTo>
                  <a:pt x="404463" y="0"/>
                </a:moveTo>
                <a:lnTo>
                  <a:pt x="358303" y="4783"/>
                </a:lnTo>
                <a:lnTo>
                  <a:pt x="312924" y="14497"/>
                </a:lnTo>
                <a:lnTo>
                  <a:pt x="269725" y="28743"/>
                </a:lnTo>
                <a:lnTo>
                  <a:pt x="228924" y="47226"/>
                </a:lnTo>
                <a:lnTo>
                  <a:pt x="190736" y="69648"/>
                </a:lnTo>
                <a:lnTo>
                  <a:pt x="155376" y="95712"/>
                </a:lnTo>
                <a:lnTo>
                  <a:pt x="123060" y="125121"/>
                </a:lnTo>
                <a:lnTo>
                  <a:pt x="94003" y="157579"/>
                </a:lnTo>
                <a:lnTo>
                  <a:pt x="68423" y="192789"/>
                </a:lnTo>
                <a:lnTo>
                  <a:pt x="46533" y="230454"/>
                </a:lnTo>
                <a:lnTo>
                  <a:pt x="28550" y="270276"/>
                </a:lnTo>
                <a:lnTo>
                  <a:pt x="14689" y="311960"/>
                </a:lnTo>
                <a:lnTo>
                  <a:pt x="5167" y="355209"/>
                </a:lnTo>
                <a:lnTo>
                  <a:pt x="198" y="399724"/>
                </a:lnTo>
                <a:lnTo>
                  <a:pt x="0" y="445211"/>
                </a:lnTo>
                <a:lnTo>
                  <a:pt x="4786" y="491371"/>
                </a:lnTo>
                <a:lnTo>
                  <a:pt x="14499" y="536748"/>
                </a:lnTo>
                <a:lnTo>
                  <a:pt x="28745" y="579944"/>
                </a:lnTo>
                <a:lnTo>
                  <a:pt x="47227" y="620744"/>
                </a:lnTo>
                <a:lnTo>
                  <a:pt x="69648" y="658931"/>
                </a:lnTo>
                <a:lnTo>
                  <a:pt x="95711" y="694290"/>
                </a:lnTo>
                <a:lnTo>
                  <a:pt x="125119" y="726605"/>
                </a:lnTo>
                <a:lnTo>
                  <a:pt x="157576" y="755661"/>
                </a:lnTo>
                <a:lnTo>
                  <a:pt x="192784" y="781242"/>
                </a:lnTo>
                <a:lnTo>
                  <a:pt x="230448" y="803132"/>
                </a:lnTo>
                <a:lnTo>
                  <a:pt x="270269" y="821116"/>
                </a:lnTo>
                <a:lnTo>
                  <a:pt x="311952" y="834977"/>
                </a:lnTo>
                <a:lnTo>
                  <a:pt x="355200" y="844501"/>
                </a:lnTo>
                <a:lnTo>
                  <a:pt x="399715" y="849471"/>
                </a:lnTo>
                <a:lnTo>
                  <a:pt x="445201" y="849672"/>
                </a:lnTo>
                <a:lnTo>
                  <a:pt x="491361" y="844888"/>
                </a:lnTo>
                <a:lnTo>
                  <a:pt x="536740" y="835175"/>
                </a:lnTo>
                <a:lnTo>
                  <a:pt x="579938" y="820928"/>
                </a:lnTo>
                <a:lnTo>
                  <a:pt x="620738" y="802446"/>
                </a:lnTo>
                <a:lnTo>
                  <a:pt x="658926" y="780024"/>
                </a:lnTo>
                <a:lnTo>
                  <a:pt x="694285" y="753961"/>
                </a:lnTo>
                <a:lnTo>
                  <a:pt x="726600" y="724552"/>
                </a:lnTo>
                <a:lnTo>
                  <a:pt x="755656" y="692094"/>
                </a:lnTo>
                <a:lnTo>
                  <a:pt x="781236" y="656885"/>
                </a:lnTo>
                <a:lnTo>
                  <a:pt x="803126" y="619221"/>
                </a:lnTo>
                <a:lnTo>
                  <a:pt x="821108" y="579399"/>
                </a:lnTo>
                <a:lnTo>
                  <a:pt x="834969" y="537716"/>
                </a:lnTo>
                <a:lnTo>
                  <a:pt x="844492" y="494470"/>
                </a:lnTo>
                <a:lnTo>
                  <a:pt x="849462" y="449956"/>
                </a:lnTo>
                <a:lnTo>
                  <a:pt x="849662" y="404471"/>
                </a:lnTo>
                <a:lnTo>
                  <a:pt x="844878" y="358313"/>
                </a:lnTo>
                <a:lnTo>
                  <a:pt x="835165" y="312934"/>
                </a:lnTo>
                <a:lnTo>
                  <a:pt x="820919" y="269736"/>
                </a:lnTo>
                <a:lnTo>
                  <a:pt x="802437" y="228935"/>
                </a:lnTo>
                <a:lnTo>
                  <a:pt x="780016" y="190746"/>
                </a:lnTo>
                <a:lnTo>
                  <a:pt x="753953" y="155386"/>
                </a:lnTo>
                <a:lnTo>
                  <a:pt x="724545" y="123069"/>
                </a:lnTo>
                <a:lnTo>
                  <a:pt x="692088" y="94012"/>
                </a:lnTo>
                <a:lnTo>
                  <a:pt x="656879" y="68431"/>
                </a:lnTo>
                <a:lnTo>
                  <a:pt x="619216" y="46540"/>
                </a:lnTo>
                <a:lnTo>
                  <a:pt x="579394" y="28556"/>
                </a:lnTo>
                <a:lnTo>
                  <a:pt x="537712" y="14695"/>
                </a:lnTo>
                <a:lnTo>
                  <a:pt x="494464" y="5171"/>
                </a:lnTo>
                <a:lnTo>
                  <a:pt x="449949" y="201"/>
                </a:lnTo>
                <a:lnTo>
                  <a:pt x="404463" y="0"/>
                </a:lnTo>
                <a:close/>
              </a:path>
            </a:pathLst>
          </a:custGeom>
          <a:solidFill>
            <a:srgbClr val="F7941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6034674" y="7315289"/>
            <a:ext cx="850265" cy="850265"/>
          </a:xfrm>
          <a:custGeom>
            <a:avLst/>
            <a:gdLst/>
            <a:ahLst/>
            <a:cxnLst/>
            <a:rect l="l" t="t" r="r" b="b"/>
            <a:pathLst>
              <a:path w="850265" h="850265">
                <a:moveTo>
                  <a:pt x="491361" y="844888"/>
                </a:moveTo>
                <a:lnTo>
                  <a:pt x="536740" y="835175"/>
                </a:lnTo>
                <a:lnTo>
                  <a:pt x="579938" y="820928"/>
                </a:lnTo>
                <a:lnTo>
                  <a:pt x="620738" y="802446"/>
                </a:lnTo>
                <a:lnTo>
                  <a:pt x="658926" y="780024"/>
                </a:lnTo>
                <a:lnTo>
                  <a:pt x="694285" y="753961"/>
                </a:lnTo>
                <a:lnTo>
                  <a:pt x="726600" y="724552"/>
                </a:lnTo>
                <a:lnTo>
                  <a:pt x="755656" y="692094"/>
                </a:lnTo>
                <a:lnTo>
                  <a:pt x="781236" y="656885"/>
                </a:lnTo>
                <a:lnTo>
                  <a:pt x="803126" y="619221"/>
                </a:lnTo>
                <a:lnTo>
                  <a:pt x="821108" y="579399"/>
                </a:lnTo>
                <a:lnTo>
                  <a:pt x="834969" y="537716"/>
                </a:lnTo>
                <a:lnTo>
                  <a:pt x="844492" y="494470"/>
                </a:lnTo>
                <a:lnTo>
                  <a:pt x="849462" y="449956"/>
                </a:lnTo>
                <a:lnTo>
                  <a:pt x="849662" y="404471"/>
                </a:lnTo>
                <a:lnTo>
                  <a:pt x="844878" y="358313"/>
                </a:lnTo>
                <a:lnTo>
                  <a:pt x="835165" y="312934"/>
                </a:lnTo>
                <a:lnTo>
                  <a:pt x="820919" y="269736"/>
                </a:lnTo>
                <a:lnTo>
                  <a:pt x="802437" y="228935"/>
                </a:lnTo>
                <a:lnTo>
                  <a:pt x="780016" y="190746"/>
                </a:lnTo>
                <a:lnTo>
                  <a:pt x="753953" y="155386"/>
                </a:lnTo>
                <a:lnTo>
                  <a:pt x="724545" y="123069"/>
                </a:lnTo>
                <a:lnTo>
                  <a:pt x="692088" y="94012"/>
                </a:lnTo>
                <a:lnTo>
                  <a:pt x="656879" y="68431"/>
                </a:lnTo>
                <a:lnTo>
                  <a:pt x="619216" y="46540"/>
                </a:lnTo>
                <a:lnTo>
                  <a:pt x="579394" y="28556"/>
                </a:lnTo>
                <a:lnTo>
                  <a:pt x="537712" y="14695"/>
                </a:lnTo>
                <a:lnTo>
                  <a:pt x="494464" y="5171"/>
                </a:lnTo>
                <a:lnTo>
                  <a:pt x="449949" y="201"/>
                </a:lnTo>
                <a:lnTo>
                  <a:pt x="404463" y="0"/>
                </a:lnTo>
                <a:lnTo>
                  <a:pt x="358303" y="4783"/>
                </a:lnTo>
                <a:lnTo>
                  <a:pt x="312924" y="14497"/>
                </a:lnTo>
                <a:lnTo>
                  <a:pt x="269725" y="28743"/>
                </a:lnTo>
                <a:lnTo>
                  <a:pt x="228924" y="47226"/>
                </a:lnTo>
                <a:lnTo>
                  <a:pt x="190736" y="69648"/>
                </a:lnTo>
                <a:lnTo>
                  <a:pt x="155376" y="95712"/>
                </a:lnTo>
                <a:lnTo>
                  <a:pt x="123060" y="125121"/>
                </a:lnTo>
                <a:lnTo>
                  <a:pt x="94003" y="157579"/>
                </a:lnTo>
                <a:lnTo>
                  <a:pt x="68423" y="192789"/>
                </a:lnTo>
                <a:lnTo>
                  <a:pt x="46533" y="230454"/>
                </a:lnTo>
                <a:lnTo>
                  <a:pt x="28550" y="270276"/>
                </a:lnTo>
                <a:lnTo>
                  <a:pt x="14689" y="311960"/>
                </a:lnTo>
                <a:lnTo>
                  <a:pt x="5167" y="355209"/>
                </a:lnTo>
                <a:lnTo>
                  <a:pt x="198" y="399724"/>
                </a:lnTo>
                <a:lnTo>
                  <a:pt x="0" y="445211"/>
                </a:lnTo>
                <a:lnTo>
                  <a:pt x="4786" y="491371"/>
                </a:lnTo>
                <a:lnTo>
                  <a:pt x="14499" y="536748"/>
                </a:lnTo>
                <a:lnTo>
                  <a:pt x="28745" y="579944"/>
                </a:lnTo>
                <a:lnTo>
                  <a:pt x="47227" y="620744"/>
                </a:lnTo>
                <a:lnTo>
                  <a:pt x="69648" y="658931"/>
                </a:lnTo>
                <a:lnTo>
                  <a:pt x="95711" y="694290"/>
                </a:lnTo>
                <a:lnTo>
                  <a:pt x="125119" y="726605"/>
                </a:lnTo>
                <a:lnTo>
                  <a:pt x="157576" y="755661"/>
                </a:lnTo>
                <a:lnTo>
                  <a:pt x="192784" y="781242"/>
                </a:lnTo>
                <a:lnTo>
                  <a:pt x="230448" y="803132"/>
                </a:lnTo>
                <a:lnTo>
                  <a:pt x="270269" y="821116"/>
                </a:lnTo>
                <a:lnTo>
                  <a:pt x="311952" y="834977"/>
                </a:lnTo>
                <a:lnTo>
                  <a:pt x="355200" y="844501"/>
                </a:lnTo>
                <a:lnTo>
                  <a:pt x="399715" y="849471"/>
                </a:lnTo>
                <a:lnTo>
                  <a:pt x="445201" y="849672"/>
                </a:lnTo>
                <a:lnTo>
                  <a:pt x="491361" y="844888"/>
                </a:lnTo>
                <a:close/>
              </a:path>
            </a:pathLst>
          </a:custGeom>
          <a:ln w="43853">
            <a:solidFill>
              <a:srgbClr val="1268B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/>
          <p:nvPr/>
        </p:nvSpPr>
        <p:spPr>
          <a:xfrm rot="21060000">
            <a:off x="6273051" y="7504395"/>
            <a:ext cx="310540" cy="1301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025"/>
              </a:lnSpc>
            </a:pPr>
            <a:r>
              <a:rPr dirty="0" sz="1000" spc="10">
                <a:solidFill>
                  <a:srgbClr val="FFFFFF"/>
                </a:solidFill>
                <a:latin typeface="Century Gothic"/>
                <a:cs typeface="Century Gothic"/>
              </a:rPr>
              <a:t>FREE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24" name="object 24"/>
          <p:cNvSpPr txBox="1"/>
          <p:nvPr/>
        </p:nvSpPr>
        <p:spPr>
          <a:xfrm rot="21060000">
            <a:off x="6245899" y="7652664"/>
            <a:ext cx="411649" cy="1301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025"/>
              </a:lnSpc>
            </a:pPr>
            <a:r>
              <a:rPr dirty="0" sz="1000" spc="10">
                <a:solidFill>
                  <a:srgbClr val="FFFFFF"/>
                </a:solidFill>
                <a:latin typeface="Century Gothic"/>
                <a:cs typeface="Century Gothic"/>
              </a:rPr>
              <a:t>2</a:t>
            </a:r>
            <a:r>
              <a:rPr dirty="0" sz="1000" spc="-7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000" spc="5">
                <a:solidFill>
                  <a:srgbClr val="FFFFFF"/>
                </a:solidFill>
                <a:latin typeface="Century Gothic"/>
                <a:cs typeface="Century Gothic"/>
              </a:rPr>
              <a:t>year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25" name="object 25"/>
          <p:cNvSpPr txBox="1"/>
          <p:nvPr/>
        </p:nvSpPr>
        <p:spPr>
          <a:xfrm rot="21060000">
            <a:off x="6189064" y="7800919"/>
            <a:ext cx="572525" cy="1301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025"/>
              </a:lnSpc>
            </a:pPr>
            <a:r>
              <a:rPr dirty="0" sz="1000" spc="5">
                <a:solidFill>
                  <a:srgbClr val="FFFFFF"/>
                </a:solidFill>
                <a:latin typeface="Century Gothic"/>
                <a:cs typeface="Century Gothic"/>
              </a:rPr>
              <a:t>warranty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930700" y="2876911"/>
            <a:ext cx="1517650" cy="628650"/>
          </a:xfrm>
          <a:prstGeom prst="rect">
            <a:avLst/>
          </a:prstGeom>
        </p:spPr>
        <p:txBody>
          <a:bodyPr wrap="square" lIns="0" tIns="60960" rIns="0" bIns="0" rtlCol="0" vert="horz">
            <a:spAutoFit/>
          </a:bodyPr>
          <a:lstStyle/>
          <a:p>
            <a:pPr marL="194945" indent="-182880">
              <a:lnSpc>
                <a:spcPct val="100000"/>
              </a:lnSpc>
              <a:spcBef>
                <a:spcPts val="480"/>
              </a:spcBef>
              <a:buChar char="•"/>
              <a:tabLst>
                <a:tab pos="195580" algn="l"/>
              </a:tabLst>
            </a:pPr>
            <a:r>
              <a:rPr dirty="0" sz="1000">
                <a:latin typeface="Century Gothic"/>
                <a:cs typeface="Century Gothic"/>
              </a:rPr>
              <a:t>Twist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Action</a:t>
            </a:r>
            <a:endParaRPr sz="1000">
              <a:latin typeface="Century Gothic"/>
              <a:cs typeface="Century Gothic"/>
            </a:endParaRPr>
          </a:p>
          <a:p>
            <a:pPr marL="194945" indent="-182880">
              <a:lnSpc>
                <a:spcPct val="100000"/>
              </a:lnSpc>
              <a:spcBef>
                <a:spcPts val="385"/>
              </a:spcBef>
              <a:buChar char="•"/>
              <a:tabLst>
                <a:tab pos="195580" algn="l"/>
              </a:tabLst>
            </a:pPr>
            <a:r>
              <a:rPr dirty="0" sz="1000">
                <a:latin typeface="Century Gothic"/>
                <a:cs typeface="Century Gothic"/>
              </a:rPr>
              <a:t>Retractable</a:t>
            </a:r>
            <a:r>
              <a:rPr dirty="0" sz="1000" spc="-6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ballpoint</a:t>
            </a:r>
            <a:endParaRPr sz="1000">
              <a:latin typeface="Century Gothic"/>
              <a:cs typeface="Century Gothic"/>
            </a:endParaRPr>
          </a:p>
          <a:p>
            <a:pPr marL="194945" indent="-182880">
              <a:lnSpc>
                <a:spcPct val="100000"/>
              </a:lnSpc>
              <a:spcBef>
                <a:spcPts val="380"/>
              </a:spcBef>
              <a:buChar char="•"/>
              <a:tabLst>
                <a:tab pos="195580" algn="l"/>
              </a:tabLst>
            </a:pPr>
            <a:r>
              <a:rPr dirty="0" sz="1000" spc="-5">
                <a:latin typeface="Century Gothic"/>
                <a:cs typeface="Century Gothic"/>
              </a:rPr>
              <a:t>Black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ink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6039892" y="6274439"/>
            <a:ext cx="850265" cy="850265"/>
          </a:xfrm>
          <a:custGeom>
            <a:avLst/>
            <a:gdLst/>
            <a:ahLst/>
            <a:cxnLst/>
            <a:rect l="l" t="t" r="r" b="b"/>
            <a:pathLst>
              <a:path w="850265" h="850265">
                <a:moveTo>
                  <a:pt x="404463" y="0"/>
                </a:moveTo>
                <a:lnTo>
                  <a:pt x="358303" y="4783"/>
                </a:lnTo>
                <a:lnTo>
                  <a:pt x="312924" y="14497"/>
                </a:lnTo>
                <a:lnTo>
                  <a:pt x="269725" y="28743"/>
                </a:lnTo>
                <a:lnTo>
                  <a:pt x="228924" y="47226"/>
                </a:lnTo>
                <a:lnTo>
                  <a:pt x="190736" y="69648"/>
                </a:lnTo>
                <a:lnTo>
                  <a:pt x="155376" y="95712"/>
                </a:lnTo>
                <a:lnTo>
                  <a:pt x="123060" y="125121"/>
                </a:lnTo>
                <a:lnTo>
                  <a:pt x="94003" y="157579"/>
                </a:lnTo>
                <a:lnTo>
                  <a:pt x="68423" y="192789"/>
                </a:lnTo>
                <a:lnTo>
                  <a:pt x="46533" y="230454"/>
                </a:lnTo>
                <a:lnTo>
                  <a:pt x="28550" y="270276"/>
                </a:lnTo>
                <a:lnTo>
                  <a:pt x="14689" y="311960"/>
                </a:lnTo>
                <a:lnTo>
                  <a:pt x="5167" y="355209"/>
                </a:lnTo>
                <a:lnTo>
                  <a:pt x="198" y="399724"/>
                </a:lnTo>
                <a:lnTo>
                  <a:pt x="0" y="445211"/>
                </a:lnTo>
                <a:lnTo>
                  <a:pt x="4786" y="491371"/>
                </a:lnTo>
                <a:lnTo>
                  <a:pt x="14499" y="536748"/>
                </a:lnTo>
                <a:lnTo>
                  <a:pt x="28745" y="579944"/>
                </a:lnTo>
                <a:lnTo>
                  <a:pt x="47227" y="620744"/>
                </a:lnTo>
                <a:lnTo>
                  <a:pt x="69648" y="658931"/>
                </a:lnTo>
                <a:lnTo>
                  <a:pt x="95711" y="694290"/>
                </a:lnTo>
                <a:lnTo>
                  <a:pt x="125119" y="726605"/>
                </a:lnTo>
                <a:lnTo>
                  <a:pt x="157576" y="755661"/>
                </a:lnTo>
                <a:lnTo>
                  <a:pt x="192784" y="781242"/>
                </a:lnTo>
                <a:lnTo>
                  <a:pt x="230448" y="803132"/>
                </a:lnTo>
                <a:lnTo>
                  <a:pt x="270269" y="821116"/>
                </a:lnTo>
                <a:lnTo>
                  <a:pt x="311952" y="834977"/>
                </a:lnTo>
                <a:lnTo>
                  <a:pt x="355200" y="844501"/>
                </a:lnTo>
                <a:lnTo>
                  <a:pt x="399715" y="849471"/>
                </a:lnTo>
                <a:lnTo>
                  <a:pt x="445201" y="849672"/>
                </a:lnTo>
                <a:lnTo>
                  <a:pt x="491361" y="844888"/>
                </a:lnTo>
                <a:lnTo>
                  <a:pt x="536740" y="835175"/>
                </a:lnTo>
                <a:lnTo>
                  <a:pt x="579938" y="820928"/>
                </a:lnTo>
                <a:lnTo>
                  <a:pt x="620738" y="802446"/>
                </a:lnTo>
                <a:lnTo>
                  <a:pt x="658926" y="780024"/>
                </a:lnTo>
                <a:lnTo>
                  <a:pt x="694285" y="753961"/>
                </a:lnTo>
                <a:lnTo>
                  <a:pt x="726600" y="724552"/>
                </a:lnTo>
                <a:lnTo>
                  <a:pt x="755656" y="692094"/>
                </a:lnTo>
                <a:lnTo>
                  <a:pt x="781236" y="656885"/>
                </a:lnTo>
                <a:lnTo>
                  <a:pt x="803126" y="619221"/>
                </a:lnTo>
                <a:lnTo>
                  <a:pt x="821108" y="579399"/>
                </a:lnTo>
                <a:lnTo>
                  <a:pt x="834969" y="537716"/>
                </a:lnTo>
                <a:lnTo>
                  <a:pt x="844492" y="494470"/>
                </a:lnTo>
                <a:lnTo>
                  <a:pt x="849462" y="449956"/>
                </a:lnTo>
                <a:lnTo>
                  <a:pt x="849662" y="404471"/>
                </a:lnTo>
                <a:lnTo>
                  <a:pt x="844878" y="358313"/>
                </a:lnTo>
                <a:lnTo>
                  <a:pt x="835165" y="312934"/>
                </a:lnTo>
                <a:lnTo>
                  <a:pt x="820919" y="269736"/>
                </a:lnTo>
                <a:lnTo>
                  <a:pt x="802437" y="228935"/>
                </a:lnTo>
                <a:lnTo>
                  <a:pt x="780016" y="190746"/>
                </a:lnTo>
                <a:lnTo>
                  <a:pt x="753953" y="155386"/>
                </a:lnTo>
                <a:lnTo>
                  <a:pt x="724545" y="123069"/>
                </a:lnTo>
                <a:lnTo>
                  <a:pt x="692088" y="94012"/>
                </a:lnTo>
                <a:lnTo>
                  <a:pt x="656879" y="68431"/>
                </a:lnTo>
                <a:lnTo>
                  <a:pt x="619216" y="46540"/>
                </a:lnTo>
                <a:lnTo>
                  <a:pt x="579394" y="28556"/>
                </a:lnTo>
                <a:lnTo>
                  <a:pt x="537712" y="14695"/>
                </a:lnTo>
                <a:lnTo>
                  <a:pt x="494464" y="5171"/>
                </a:lnTo>
                <a:lnTo>
                  <a:pt x="449949" y="201"/>
                </a:lnTo>
                <a:lnTo>
                  <a:pt x="404463" y="0"/>
                </a:lnTo>
                <a:close/>
              </a:path>
            </a:pathLst>
          </a:custGeom>
          <a:solidFill>
            <a:srgbClr val="ED067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6039892" y="6274439"/>
            <a:ext cx="850265" cy="850265"/>
          </a:xfrm>
          <a:custGeom>
            <a:avLst/>
            <a:gdLst/>
            <a:ahLst/>
            <a:cxnLst/>
            <a:rect l="l" t="t" r="r" b="b"/>
            <a:pathLst>
              <a:path w="850265" h="850265">
                <a:moveTo>
                  <a:pt x="491361" y="844888"/>
                </a:moveTo>
                <a:lnTo>
                  <a:pt x="536740" y="835175"/>
                </a:lnTo>
                <a:lnTo>
                  <a:pt x="579938" y="820928"/>
                </a:lnTo>
                <a:lnTo>
                  <a:pt x="620738" y="802446"/>
                </a:lnTo>
                <a:lnTo>
                  <a:pt x="658926" y="780024"/>
                </a:lnTo>
                <a:lnTo>
                  <a:pt x="694285" y="753961"/>
                </a:lnTo>
                <a:lnTo>
                  <a:pt x="726600" y="724552"/>
                </a:lnTo>
                <a:lnTo>
                  <a:pt x="755656" y="692094"/>
                </a:lnTo>
                <a:lnTo>
                  <a:pt x="781236" y="656885"/>
                </a:lnTo>
                <a:lnTo>
                  <a:pt x="803126" y="619221"/>
                </a:lnTo>
                <a:lnTo>
                  <a:pt x="821108" y="579399"/>
                </a:lnTo>
                <a:lnTo>
                  <a:pt x="834969" y="537716"/>
                </a:lnTo>
                <a:lnTo>
                  <a:pt x="844492" y="494470"/>
                </a:lnTo>
                <a:lnTo>
                  <a:pt x="849462" y="449956"/>
                </a:lnTo>
                <a:lnTo>
                  <a:pt x="849662" y="404471"/>
                </a:lnTo>
                <a:lnTo>
                  <a:pt x="844878" y="358313"/>
                </a:lnTo>
                <a:lnTo>
                  <a:pt x="835165" y="312934"/>
                </a:lnTo>
                <a:lnTo>
                  <a:pt x="820919" y="269736"/>
                </a:lnTo>
                <a:lnTo>
                  <a:pt x="802437" y="228935"/>
                </a:lnTo>
                <a:lnTo>
                  <a:pt x="780016" y="190746"/>
                </a:lnTo>
                <a:lnTo>
                  <a:pt x="753953" y="155386"/>
                </a:lnTo>
                <a:lnTo>
                  <a:pt x="724545" y="123069"/>
                </a:lnTo>
                <a:lnTo>
                  <a:pt x="692088" y="94012"/>
                </a:lnTo>
                <a:lnTo>
                  <a:pt x="656879" y="68431"/>
                </a:lnTo>
                <a:lnTo>
                  <a:pt x="619216" y="46540"/>
                </a:lnTo>
                <a:lnTo>
                  <a:pt x="579394" y="28556"/>
                </a:lnTo>
                <a:lnTo>
                  <a:pt x="537712" y="14695"/>
                </a:lnTo>
                <a:lnTo>
                  <a:pt x="494464" y="5171"/>
                </a:lnTo>
                <a:lnTo>
                  <a:pt x="449949" y="201"/>
                </a:lnTo>
                <a:lnTo>
                  <a:pt x="404463" y="0"/>
                </a:lnTo>
                <a:lnTo>
                  <a:pt x="358303" y="4783"/>
                </a:lnTo>
                <a:lnTo>
                  <a:pt x="312924" y="14497"/>
                </a:lnTo>
                <a:lnTo>
                  <a:pt x="269725" y="28743"/>
                </a:lnTo>
                <a:lnTo>
                  <a:pt x="228924" y="47226"/>
                </a:lnTo>
                <a:lnTo>
                  <a:pt x="190736" y="69648"/>
                </a:lnTo>
                <a:lnTo>
                  <a:pt x="155376" y="95712"/>
                </a:lnTo>
                <a:lnTo>
                  <a:pt x="123060" y="125121"/>
                </a:lnTo>
                <a:lnTo>
                  <a:pt x="94003" y="157579"/>
                </a:lnTo>
                <a:lnTo>
                  <a:pt x="68423" y="192789"/>
                </a:lnTo>
                <a:lnTo>
                  <a:pt x="46533" y="230454"/>
                </a:lnTo>
                <a:lnTo>
                  <a:pt x="28550" y="270276"/>
                </a:lnTo>
                <a:lnTo>
                  <a:pt x="14689" y="311960"/>
                </a:lnTo>
                <a:lnTo>
                  <a:pt x="5167" y="355209"/>
                </a:lnTo>
                <a:lnTo>
                  <a:pt x="198" y="399724"/>
                </a:lnTo>
                <a:lnTo>
                  <a:pt x="0" y="445211"/>
                </a:lnTo>
                <a:lnTo>
                  <a:pt x="4786" y="491371"/>
                </a:lnTo>
                <a:lnTo>
                  <a:pt x="14499" y="536748"/>
                </a:lnTo>
                <a:lnTo>
                  <a:pt x="28745" y="579944"/>
                </a:lnTo>
                <a:lnTo>
                  <a:pt x="47227" y="620744"/>
                </a:lnTo>
                <a:lnTo>
                  <a:pt x="69648" y="658931"/>
                </a:lnTo>
                <a:lnTo>
                  <a:pt x="95711" y="694290"/>
                </a:lnTo>
                <a:lnTo>
                  <a:pt x="125119" y="726605"/>
                </a:lnTo>
                <a:lnTo>
                  <a:pt x="157576" y="755661"/>
                </a:lnTo>
                <a:lnTo>
                  <a:pt x="192784" y="781242"/>
                </a:lnTo>
                <a:lnTo>
                  <a:pt x="230448" y="803132"/>
                </a:lnTo>
                <a:lnTo>
                  <a:pt x="270269" y="821116"/>
                </a:lnTo>
                <a:lnTo>
                  <a:pt x="311952" y="834977"/>
                </a:lnTo>
                <a:lnTo>
                  <a:pt x="355200" y="844501"/>
                </a:lnTo>
                <a:lnTo>
                  <a:pt x="399715" y="849471"/>
                </a:lnTo>
                <a:lnTo>
                  <a:pt x="445201" y="849672"/>
                </a:lnTo>
                <a:lnTo>
                  <a:pt x="491361" y="844888"/>
                </a:lnTo>
                <a:close/>
              </a:path>
            </a:pathLst>
          </a:custGeom>
          <a:ln w="43853">
            <a:solidFill>
              <a:srgbClr val="8DC63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 txBox="1"/>
          <p:nvPr/>
        </p:nvSpPr>
        <p:spPr>
          <a:xfrm rot="21060000">
            <a:off x="6291784" y="6533222"/>
            <a:ext cx="310540" cy="1301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025"/>
              </a:lnSpc>
            </a:pPr>
            <a:r>
              <a:rPr dirty="0" sz="1000" spc="10">
                <a:solidFill>
                  <a:srgbClr val="FFFFFF"/>
                </a:solidFill>
                <a:latin typeface="Century Gothic"/>
                <a:cs typeface="Century Gothic"/>
              </a:rPr>
              <a:t>FREE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30" name="object 30"/>
          <p:cNvSpPr txBox="1"/>
          <p:nvPr/>
        </p:nvSpPr>
        <p:spPr>
          <a:xfrm rot="21060000">
            <a:off x="6226042" y="6681488"/>
            <a:ext cx="488821" cy="1301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025"/>
              </a:lnSpc>
            </a:pPr>
            <a:r>
              <a:rPr dirty="0" sz="1000" spc="5">
                <a:solidFill>
                  <a:srgbClr val="FFFFFF"/>
                </a:solidFill>
                <a:latin typeface="Century Gothic"/>
                <a:cs typeface="Century Gothic"/>
              </a:rPr>
              <a:t>gift</a:t>
            </a:r>
            <a:r>
              <a:rPr dirty="0" sz="1000" spc="-6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000" spc="5">
                <a:solidFill>
                  <a:srgbClr val="FFFFFF"/>
                </a:solidFill>
                <a:latin typeface="Century Gothic"/>
                <a:cs typeface="Century Gothic"/>
              </a:rPr>
              <a:t>box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666005" y="1429201"/>
            <a:ext cx="1294130" cy="156845"/>
          </a:xfrm>
          <a:custGeom>
            <a:avLst/>
            <a:gdLst/>
            <a:ahLst/>
            <a:cxnLst/>
            <a:rect l="l" t="t" r="r" b="b"/>
            <a:pathLst>
              <a:path w="1294130" h="156844">
                <a:moveTo>
                  <a:pt x="86144" y="0"/>
                </a:moveTo>
                <a:lnTo>
                  <a:pt x="0" y="0"/>
                </a:lnTo>
                <a:lnTo>
                  <a:pt x="0" y="156464"/>
                </a:lnTo>
                <a:lnTo>
                  <a:pt x="86144" y="156464"/>
                </a:lnTo>
                <a:lnTo>
                  <a:pt x="96559" y="156278"/>
                </a:lnTo>
                <a:lnTo>
                  <a:pt x="135432" y="149723"/>
                </a:lnTo>
                <a:lnTo>
                  <a:pt x="157614" y="134696"/>
                </a:lnTo>
                <a:lnTo>
                  <a:pt x="26200" y="134696"/>
                </a:lnTo>
                <a:lnTo>
                  <a:pt x="26200" y="21323"/>
                </a:lnTo>
                <a:lnTo>
                  <a:pt x="157142" y="21323"/>
                </a:lnTo>
                <a:lnTo>
                  <a:pt x="153384" y="17563"/>
                </a:lnTo>
                <a:lnTo>
                  <a:pt x="146240" y="12141"/>
                </a:lnTo>
                <a:lnTo>
                  <a:pt x="105917" y="722"/>
                </a:lnTo>
                <a:lnTo>
                  <a:pt x="96488" y="180"/>
                </a:lnTo>
                <a:lnTo>
                  <a:pt x="86144" y="0"/>
                </a:lnTo>
                <a:close/>
              </a:path>
              <a:path w="1294130" h="156844">
                <a:moveTo>
                  <a:pt x="157142" y="21323"/>
                </a:moveTo>
                <a:lnTo>
                  <a:pt x="82435" y="21323"/>
                </a:lnTo>
                <a:lnTo>
                  <a:pt x="99821" y="22140"/>
                </a:lnTo>
                <a:lnTo>
                  <a:pt x="114523" y="24593"/>
                </a:lnTo>
                <a:lnTo>
                  <a:pt x="147867" y="51679"/>
                </a:lnTo>
                <a:lnTo>
                  <a:pt x="151866" y="77266"/>
                </a:lnTo>
                <a:lnTo>
                  <a:pt x="150885" y="91568"/>
                </a:lnTo>
                <a:lnTo>
                  <a:pt x="126930" y="127205"/>
                </a:lnTo>
                <a:lnTo>
                  <a:pt x="82435" y="134696"/>
                </a:lnTo>
                <a:lnTo>
                  <a:pt x="157614" y="134696"/>
                </a:lnTo>
                <a:lnTo>
                  <a:pt x="176525" y="98085"/>
                </a:lnTo>
                <a:lnTo>
                  <a:pt x="178650" y="77266"/>
                </a:lnTo>
                <a:lnTo>
                  <a:pt x="178110" y="67184"/>
                </a:lnTo>
                <a:lnTo>
                  <a:pt x="165266" y="31175"/>
                </a:lnTo>
                <a:lnTo>
                  <a:pt x="159726" y="23907"/>
                </a:lnTo>
                <a:lnTo>
                  <a:pt x="157142" y="21323"/>
                </a:lnTo>
                <a:close/>
              </a:path>
              <a:path w="1294130" h="156844">
                <a:moveTo>
                  <a:pt x="395655" y="0"/>
                </a:moveTo>
                <a:lnTo>
                  <a:pt x="244970" y="0"/>
                </a:lnTo>
                <a:lnTo>
                  <a:pt x="244970" y="156464"/>
                </a:lnTo>
                <a:lnTo>
                  <a:pt x="396836" y="156464"/>
                </a:lnTo>
                <a:lnTo>
                  <a:pt x="396836" y="135001"/>
                </a:lnTo>
                <a:lnTo>
                  <a:pt x="271170" y="135001"/>
                </a:lnTo>
                <a:lnTo>
                  <a:pt x="271170" y="85267"/>
                </a:lnTo>
                <a:lnTo>
                  <a:pt x="347256" y="85267"/>
                </a:lnTo>
                <a:lnTo>
                  <a:pt x="347256" y="64541"/>
                </a:lnTo>
                <a:lnTo>
                  <a:pt x="271170" y="64541"/>
                </a:lnTo>
                <a:lnTo>
                  <a:pt x="271170" y="21018"/>
                </a:lnTo>
                <a:lnTo>
                  <a:pt x="395655" y="21018"/>
                </a:lnTo>
                <a:lnTo>
                  <a:pt x="395655" y="0"/>
                </a:lnTo>
                <a:close/>
              </a:path>
              <a:path w="1294130" h="156844">
                <a:moveTo>
                  <a:pt x="585114" y="0"/>
                </a:moveTo>
                <a:lnTo>
                  <a:pt x="459003" y="0"/>
                </a:lnTo>
                <a:lnTo>
                  <a:pt x="459003" y="156464"/>
                </a:lnTo>
                <a:lnTo>
                  <a:pt x="485203" y="156464"/>
                </a:lnTo>
                <a:lnTo>
                  <a:pt x="485203" y="95478"/>
                </a:lnTo>
                <a:lnTo>
                  <a:pt x="585114" y="95478"/>
                </a:lnTo>
                <a:lnTo>
                  <a:pt x="618274" y="75844"/>
                </a:lnTo>
                <a:lnTo>
                  <a:pt x="618274" y="75196"/>
                </a:lnTo>
                <a:lnTo>
                  <a:pt x="485203" y="75196"/>
                </a:lnTo>
                <a:lnTo>
                  <a:pt x="485203" y="20281"/>
                </a:lnTo>
                <a:lnTo>
                  <a:pt x="618274" y="20281"/>
                </a:lnTo>
                <a:lnTo>
                  <a:pt x="618274" y="19685"/>
                </a:lnTo>
                <a:lnTo>
                  <a:pt x="593308" y="449"/>
                </a:lnTo>
                <a:lnTo>
                  <a:pt x="585114" y="0"/>
                </a:lnTo>
                <a:close/>
              </a:path>
              <a:path w="1294130" h="156844">
                <a:moveTo>
                  <a:pt x="562178" y="95478"/>
                </a:moveTo>
                <a:lnTo>
                  <a:pt x="531241" y="95478"/>
                </a:lnTo>
                <a:lnTo>
                  <a:pt x="594893" y="156464"/>
                </a:lnTo>
                <a:lnTo>
                  <a:pt x="633666" y="156464"/>
                </a:lnTo>
                <a:lnTo>
                  <a:pt x="562178" y="95478"/>
                </a:lnTo>
                <a:close/>
              </a:path>
              <a:path w="1294130" h="156844">
                <a:moveTo>
                  <a:pt x="618274" y="20281"/>
                </a:moveTo>
                <a:lnTo>
                  <a:pt x="581317" y="20281"/>
                </a:lnTo>
                <a:lnTo>
                  <a:pt x="585736" y="21488"/>
                </a:lnTo>
                <a:lnTo>
                  <a:pt x="590575" y="26327"/>
                </a:lnTo>
                <a:lnTo>
                  <a:pt x="591781" y="30492"/>
                </a:lnTo>
                <a:lnTo>
                  <a:pt x="591781" y="65125"/>
                </a:lnTo>
                <a:lnTo>
                  <a:pt x="590600" y="69278"/>
                </a:lnTo>
                <a:lnTo>
                  <a:pt x="585863" y="74015"/>
                </a:lnTo>
                <a:lnTo>
                  <a:pt x="581418" y="75196"/>
                </a:lnTo>
                <a:lnTo>
                  <a:pt x="618274" y="75196"/>
                </a:lnTo>
                <a:lnTo>
                  <a:pt x="618274" y="20281"/>
                </a:lnTo>
                <a:close/>
              </a:path>
              <a:path w="1294130" h="156844">
                <a:moveTo>
                  <a:pt x="832904" y="0"/>
                </a:moveTo>
                <a:lnTo>
                  <a:pt x="724700" y="0"/>
                </a:lnTo>
                <a:lnTo>
                  <a:pt x="714832" y="490"/>
                </a:lnTo>
                <a:lnTo>
                  <a:pt x="687997" y="37007"/>
                </a:lnTo>
                <a:lnTo>
                  <a:pt x="687997" y="119456"/>
                </a:lnTo>
                <a:lnTo>
                  <a:pt x="706696" y="154501"/>
                </a:lnTo>
                <a:lnTo>
                  <a:pt x="724700" y="156464"/>
                </a:lnTo>
                <a:lnTo>
                  <a:pt x="832904" y="156464"/>
                </a:lnTo>
                <a:lnTo>
                  <a:pt x="867410" y="137588"/>
                </a:lnTo>
                <a:lnTo>
                  <a:pt x="867911" y="134708"/>
                </a:lnTo>
                <a:lnTo>
                  <a:pt x="714044" y="134708"/>
                </a:lnTo>
                <a:lnTo>
                  <a:pt x="714044" y="21323"/>
                </a:lnTo>
                <a:lnTo>
                  <a:pt x="867822" y="21323"/>
                </a:lnTo>
                <a:lnTo>
                  <a:pt x="867410" y="18965"/>
                </a:lnTo>
                <a:lnTo>
                  <a:pt x="865028" y="12513"/>
                </a:lnTo>
                <a:lnTo>
                  <a:pt x="861694" y="7772"/>
                </a:lnTo>
                <a:lnTo>
                  <a:pt x="857037" y="4371"/>
                </a:lnTo>
                <a:lnTo>
                  <a:pt x="850685" y="1943"/>
                </a:lnTo>
                <a:lnTo>
                  <a:pt x="842640" y="485"/>
                </a:lnTo>
                <a:lnTo>
                  <a:pt x="832904" y="0"/>
                </a:lnTo>
                <a:close/>
              </a:path>
              <a:path w="1294130" h="156844">
                <a:moveTo>
                  <a:pt x="867822" y="21323"/>
                </a:moveTo>
                <a:lnTo>
                  <a:pt x="843559" y="21323"/>
                </a:lnTo>
                <a:lnTo>
                  <a:pt x="843559" y="134708"/>
                </a:lnTo>
                <a:lnTo>
                  <a:pt x="867911" y="134708"/>
                </a:lnTo>
                <a:lnTo>
                  <a:pt x="868838" y="129390"/>
                </a:lnTo>
                <a:lnTo>
                  <a:pt x="869314" y="119456"/>
                </a:lnTo>
                <a:lnTo>
                  <a:pt x="869314" y="37007"/>
                </a:lnTo>
                <a:lnTo>
                  <a:pt x="868838" y="27130"/>
                </a:lnTo>
                <a:lnTo>
                  <a:pt x="867822" y="21323"/>
                </a:lnTo>
                <a:close/>
              </a:path>
              <a:path w="1294130" h="156844">
                <a:moveTo>
                  <a:pt x="1097572" y="0"/>
                </a:moveTo>
                <a:lnTo>
                  <a:pt x="948651" y="0"/>
                </a:lnTo>
                <a:lnTo>
                  <a:pt x="948651" y="156464"/>
                </a:lnTo>
                <a:lnTo>
                  <a:pt x="974852" y="156464"/>
                </a:lnTo>
                <a:lnTo>
                  <a:pt x="974852" y="93408"/>
                </a:lnTo>
                <a:lnTo>
                  <a:pt x="1044867" y="93408"/>
                </a:lnTo>
                <a:lnTo>
                  <a:pt x="1044867" y="72529"/>
                </a:lnTo>
                <a:lnTo>
                  <a:pt x="974852" y="72529"/>
                </a:lnTo>
                <a:lnTo>
                  <a:pt x="974852" y="21323"/>
                </a:lnTo>
                <a:lnTo>
                  <a:pt x="1097572" y="21323"/>
                </a:lnTo>
                <a:lnTo>
                  <a:pt x="1097572" y="0"/>
                </a:lnTo>
                <a:close/>
              </a:path>
              <a:path w="1294130" h="156844">
                <a:moveTo>
                  <a:pt x="1292504" y="0"/>
                </a:moveTo>
                <a:lnTo>
                  <a:pt x="1141818" y="0"/>
                </a:lnTo>
                <a:lnTo>
                  <a:pt x="1141818" y="156464"/>
                </a:lnTo>
                <a:lnTo>
                  <a:pt x="1293698" y="156464"/>
                </a:lnTo>
                <a:lnTo>
                  <a:pt x="1293698" y="135001"/>
                </a:lnTo>
                <a:lnTo>
                  <a:pt x="1168019" y="135001"/>
                </a:lnTo>
                <a:lnTo>
                  <a:pt x="1168019" y="85267"/>
                </a:lnTo>
                <a:lnTo>
                  <a:pt x="1244104" y="85267"/>
                </a:lnTo>
                <a:lnTo>
                  <a:pt x="1244104" y="64541"/>
                </a:lnTo>
                <a:lnTo>
                  <a:pt x="1168019" y="64541"/>
                </a:lnTo>
                <a:lnTo>
                  <a:pt x="1168019" y="21018"/>
                </a:lnTo>
                <a:lnTo>
                  <a:pt x="1292504" y="21018"/>
                </a:lnTo>
                <a:lnTo>
                  <a:pt x="129250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471175" y="0"/>
            <a:ext cx="0" cy="10692130"/>
          </a:xfrm>
          <a:custGeom>
            <a:avLst/>
            <a:gdLst/>
            <a:ahLst/>
            <a:cxnLst/>
            <a:rect l="l" t="t" r="r" b="b"/>
            <a:pathLst>
              <a:path w="0" h="10692130">
                <a:moveTo>
                  <a:pt x="0" y="0"/>
                </a:moveTo>
                <a:lnTo>
                  <a:pt x="0" y="10692003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7095174" y="0"/>
            <a:ext cx="0" cy="10692130"/>
          </a:xfrm>
          <a:custGeom>
            <a:avLst/>
            <a:gdLst/>
            <a:ahLst/>
            <a:cxnLst/>
            <a:rect l="l" t="t" r="r" b="b"/>
            <a:pathLst>
              <a:path w="0" h="10692130">
                <a:moveTo>
                  <a:pt x="0" y="0"/>
                </a:moveTo>
                <a:lnTo>
                  <a:pt x="0" y="10692003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470880" y="1267889"/>
            <a:ext cx="6624955" cy="0"/>
          </a:xfrm>
          <a:custGeom>
            <a:avLst/>
            <a:gdLst/>
            <a:ahLst/>
            <a:cxnLst/>
            <a:rect l="l" t="t" r="r" b="b"/>
            <a:pathLst>
              <a:path w="6624955" h="0">
                <a:moveTo>
                  <a:pt x="0" y="0"/>
                </a:moveTo>
                <a:lnTo>
                  <a:pt x="6624726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471600" y="8319178"/>
            <a:ext cx="6624320" cy="0"/>
          </a:xfrm>
          <a:custGeom>
            <a:avLst/>
            <a:gdLst/>
            <a:ahLst/>
            <a:cxnLst/>
            <a:rect l="l" t="t" r="r" b="b"/>
            <a:pathLst>
              <a:path w="6624320" h="0">
                <a:moveTo>
                  <a:pt x="0" y="0"/>
                </a:moveTo>
                <a:lnTo>
                  <a:pt x="6624002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2019-10-22T05:41:58Z</dcterms:created>
  <dcterms:modified xsi:type="dcterms:W3CDTF">2019-10-22T05:41:58Z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2018-10-15T00:00:00Z</vt:filetime>
  </property>
  <property fmtid="{D5CDD505-2E9C-101B-9397-08002B2CF9AE}" pid="3" name="Creator">
    <vt:lpwstr>Adobe InDesign CC 13.1 (Windows)</vt:lpwstr>
  </property>
  <property fmtid="{D5CDD505-2E9C-101B-9397-08002B2CF9AE}" pid="4" name="LastSaved">
    <vt:filetime>2019-10-22T00:00:00Z</vt:filetime>
  </property>
</Properties>
</file>