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1505226"/>
            <a:ext cx="3395318" cy="25267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238145" y="1699510"/>
            <a:ext cx="2670395" cy="21525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6323906"/>
            <a:ext cx="2085975" cy="13957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Product</a:t>
            </a:r>
            <a:r>
              <a:rPr dirty="0" sz="1000" spc="-5">
                <a:latin typeface="Century Gothic"/>
                <a:cs typeface="Century Gothic"/>
              </a:rPr>
              <a:t> Dimension:</a:t>
            </a:r>
            <a:endParaRPr sz="1000">
              <a:latin typeface="Century Gothic"/>
              <a:cs typeface="Century Gothic"/>
            </a:endParaRPr>
          </a:p>
          <a:p>
            <a:pPr marL="12700" marR="532130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139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91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14mm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100</a:t>
            </a:r>
            <a:endParaRPr sz="1000">
              <a:latin typeface="Century Gothic"/>
              <a:cs typeface="Century Gothic"/>
            </a:endParaRPr>
          </a:p>
          <a:p>
            <a:pPr marL="12700" marR="25654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Size (LxWxH):  39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29.5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20cm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12.8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7994" y="12"/>
            <a:ext cx="6624320" cy="1267460"/>
          </a:xfrm>
          <a:custGeom>
            <a:avLst/>
            <a:gdLst/>
            <a:ahLst/>
            <a:cxnLst/>
            <a:rect l="l" t="t" r="r" b="b"/>
            <a:pathLst>
              <a:path w="6624320" h="1267460">
                <a:moveTo>
                  <a:pt x="0" y="1267193"/>
                </a:moveTo>
                <a:lnTo>
                  <a:pt x="6623989" y="1267193"/>
                </a:lnTo>
                <a:lnTo>
                  <a:pt x="6623989" y="0"/>
                </a:lnTo>
                <a:lnTo>
                  <a:pt x="0" y="0"/>
                </a:lnTo>
                <a:lnTo>
                  <a:pt x="0" y="1267193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8000" y="8318189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8000" y="629682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47174" y="6304497"/>
            <a:ext cx="0" cy="2013585"/>
          </a:xfrm>
          <a:custGeom>
            <a:avLst/>
            <a:gdLst/>
            <a:ahLst/>
            <a:cxnLst/>
            <a:rect l="l" t="t" r="r" b="b"/>
            <a:pathLst>
              <a:path w="0" h="2013584">
                <a:moveTo>
                  <a:pt x="0" y="201330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68000" y="1267889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184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30326" y="4171569"/>
            <a:ext cx="1651000" cy="133540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High quality </a:t>
            </a:r>
            <a:r>
              <a:rPr dirty="0" sz="1000">
                <a:latin typeface="Century Gothic"/>
                <a:cs typeface="Century Gothic"/>
              </a:rPr>
              <a:t>PU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cover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Elastic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closure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Ribbon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bookmark</a:t>
            </a:r>
            <a:endParaRPr sz="1000">
              <a:latin typeface="Century Gothic"/>
              <a:cs typeface="Century Gothic"/>
            </a:endParaRPr>
          </a:p>
          <a:p>
            <a:pPr marL="194945" marR="5080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Quality, lined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notebook  </a:t>
            </a:r>
            <a:r>
              <a:rPr dirty="0" sz="1000" spc="-5">
                <a:latin typeface="Century Gothic"/>
                <a:cs typeface="Century Gothic"/>
              </a:rPr>
              <a:t>paper </a:t>
            </a:r>
            <a:r>
              <a:rPr dirty="0" sz="1000">
                <a:latin typeface="Century Gothic"/>
                <a:cs typeface="Century Gothic"/>
              </a:rPr>
              <a:t>- </a:t>
            </a:r>
            <a:r>
              <a:rPr dirty="0" sz="1000" spc="-5">
                <a:latin typeface="Century Gothic"/>
                <a:cs typeface="Century Gothic"/>
              </a:rPr>
              <a:t>160 pages </a:t>
            </a:r>
            <a:r>
              <a:rPr dirty="0" sz="1000">
                <a:latin typeface="Century Gothic"/>
                <a:cs typeface="Century Gothic"/>
              </a:rPr>
              <a:t>/ </a:t>
            </a:r>
            <a:r>
              <a:rPr dirty="0" sz="1000" spc="-5">
                <a:latin typeface="Century Gothic"/>
                <a:cs typeface="Century Gothic"/>
              </a:rPr>
              <a:t>80  leaves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FSC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approved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11297" y="6314804"/>
            <a:ext cx="99631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2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Pad: </a:t>
            </a: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11297" y="7011847"/>
            <a:ext cx="7467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Screen: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1297" y="7469047"/>
            <a:ext cx="67691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Digital: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60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4399" y="402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598678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C505</a:t>
            </a:r>
            <a:r>
              <a:rPr dirty="0" sz="5000" spc="-515"/>
              <a:t> </a:t>
            </a:r>
            <a:r>
              <a:rPr dirty="0"/>
              <a:t>Notebook Journal A6 Leather Look</a:t>
            </a:r>
            <a:endParaRPr sz="5000"/>
          </a:p>
        </p:txBody>
      </p:sp>
      <p:sp>
        <p:nvSpPr>
          <p:cNvPr id="14" name="object 14"/>
          <p:cNvSpPr txBox="1"/>
          <p:nvPr/>
        </p:nvSpPr>
        <p:spPr>
          <a:xfrm>
            <a:off x="4343299" y="6314797"/>
            <a:ext cx="556260" cy="9004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Color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9"/>
              </a:spcBef>
            </a:pPr>
            <a:r>
              <a:rPr dirty="0" sz="1000">
                <a:latin typeface="Century Gothic"/>
                <a:cs typeface="Century Gothic"/>
              </a:rPr>
              <a:t>B White  C</a:t>
            </a:r>
            <a:r>
              <a:rPr dirty="0" sz="1000" spc="254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Navy</a:t>
            </a:r>
            <a:endParaRPr sz="1000">
              <a:latin typeface="Century Gothic"/>
              <a:cs typeface="Century Gothic"/>
            </a:endParaRPr>
          </a:p>
          <a:p>
            <a:pPr algn="ctr" marL="8255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Blue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79175" y="6304497"/>
            <a:ext cx="0" cy="2013585"/>
          </a:xfrm>
          <a:custGeom>
            <a:avLst/>
            <a:gdLst/>
            <a:ahLst/>
            <a:cxnLst/>
            <a:rect l="l" t="t" r="r" b="b"/>
            <a:pathLst>
              <a:path w="0" h="2013584">
                <a:moveTo>
                  <a:pt x="0" y="201330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6482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08882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053174" y="1270801"/>
            <a:ext cx="0" cy="2757805"/>
          </a:xfrm>
          <a:custGeom>
            <a:avLst/>
            <a:gdLst/>
            <a:ahLst/>
            <a:cxnLst/>
            <a:rect l="l" t="t" r="r" b="b"/>
            <a:pathLst>
              <a:path w="0" h="2757804">
                <a:moveTo>
                  <a:pt x="0" y="2757601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68711" y="6477710"/>
            <a:ext cx="1143913" cy="10647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013316" y="4218686"/>
            <a:ext cx="3770629" cy="1613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939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Just </a:t>
            </a:r>
            <a:r>
              <a:rPr dirty="0" sz="1000" spc="-5">
                <a:latin typeface="Century Gothic"/>
                <a:cs typeface="Century Gothic"/>
              </a:rPr>
              <a:t>like your </a:t>
            </a:r>
            <a:r>
              <a:rPr dirty="0" sz="1000">
                <a:latin typeface="Century Gothic"/>
                <a:cs typeface="Century Gothic"/>
              </a:rPr>
              <a:t>favourite coffee cup, a great </a:t>
            </a:r>
            <a:r>
              <a:rPr dirty="0" sz="1000" spc="-5">
                <a:latin typeface="Century Gothic"/>
                <a:cs typeface="Century Gothic"/>
              </a:rPr>
              <a:t>journal is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joy </a:t>
            </a:r>
            <a:r>
              <a:rPr dirty="0" sz="1000">
                <a:latin typeface="Century Gothic"/>
                <a:cs typeface="Century Gothic"/>
              </a:rPr>
              <a:t>to  use over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over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again.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With handy features </a:t>
            </a:r>
            <a:r>
              <a:rPr dirty="0" sz="1000" spc="-5">
                <a:latin typeface="Century Gothic"/>
                <a:cs typeface="Century Gothic"/>
              </a:rPr>
              <a:t>like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pen loop, </a:t>
            </a:r>
            <a:r>
              <a:rPr dirty="0" sz="1000">
                <a:latin typeface="Century Gothic"/>
                <a:cs typeface="Century Gothic"/>
              </a:rPr>
              <a:t>ribbon </a:t>
            </a:r>
            <a:r>
              <a:rPr dirty="0" sz="1000" spc="-5">
                <a:latin typeface="Century Gothic"/>
                <a:cs typeface="Century Gothic"/>
              </a:rPr>
              <a:t>bookmark, and  </a:t>
            </a:r>
            <a:r>
              <a:rPr dirty="0" sz="1000">
                <a:latin typeface="Century Gothic"/>
                <a:cs typeface="Century Gothic"/>
              </a:rPr>
              <a:t>elastic </a:t>
            </a:r>
            <a:r>
              <a:rPr dirty="0" sz="1000" spc="-5">
                <a:latin typeface="Century Gothic"/>
                <a:cs typeface="Century Gothic"/>
              </a:rPr>
              <a:t>strap </a:t>
            </a:r>
            <a:r>
              <a:rPr dirty="0" sz="1000">
                <a:latin typeface="Century Gothic"/>
                <a:cs typeface="Century Gothic"/>
              </a:rPr>
              <a:t>closure,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will be positioned  perfectly </a:t>
            </a:r>
            <a:r>
              <a:rPr dirty="0" sz="1000">
                <a:latin typeface="Century Gothic"/>
                <a:cs typeface="Century Gothic"/>
              </a:rPr>
              <a:t>on the PU cover of this </a:t>
            </a:r>
            <a:r>
              <a:rPr dirty="0" sz="1000" spc="-5">
                <a:latin typeface="Century Gothic"/>
                <a:cs typeface="Century Gothic"/>
              </a:rPr>
              <a:t>prized and practical item, </a:t>
            </a:r>
            <a:r>
              <a:rPr dirty="0" sz="1000">
                <a:latin typeface="Century Gothic"/>
                <a:cs typeface="Century Gothic"/>
              </a:rPr>
              <a:t>to  </a:t>
            </a:r>
            <a:r>
              <a:rPr dirty="0" sz="1000" spc="-5">
                <a:latin typeface="Century Gothic"/>
                <a:cs typeface="Century Gothic"/>
              </a:rPr>
              <a:t>be seen and </a:t>
            </a:r>
            <a:r>
              <a:rPr dirty="0" sz="1000">
                <a:latin typeface="Century Gothic"/>
                <a:cs typeface="Century Gothic"/>
              </a:rPr>
              <a:t>remembered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daily.</a:t>
            </a:r>
            <a:endParaRPr sz="1000">
              <a:latin typeface="Century Gothic"/>
              <a:cs typeface="Century Gothic"/>
            </a:endParaRPr>
          </a:p>
          <a:p>
            <a:pPr marL="12700" marR="104139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FSC certified, </a:t>
            </a:r>
            <a:r>
              <a:rPr dirty="0" sz="1000" spc="-5">
                <a:latin typeface="Century Gothic"/>
                <a:cs typeface="Century Gothic"/>
              </a:rPr>
              <a:t>lined pages are abundant so </a:t>
            </a:r>
            <a:r>
              <a:rPr dirty="0" sz="1000">
                <a:latin typeface="Century Gothic"/>
                <a:cs typeface="Century Gothic"/>
              </a:rPr>
              <a:t>to maximise 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return on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investment.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Pocket-sized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A6.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2019-10-16T01:04:31Z</dcterms:created>
  <dcterms:modified xsi:type="dcterms:W3CDTF">2019-10-16T01:04:31Z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2018-10-19T00:00:00Z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