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87394" y="2373857"/>
            <a:ext cx="3301992" cy="37931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4000" y="311353"/>
            <a:ext cx="6254849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3394" y="6318508"/>
            <a:ext cx="2085975" cy="15608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5">
                <a:latin typeface="Century Gothic"/>
                <a:cs typeface="Century Gothic"/>
              </a:rPr>
              <a:t> dimensions: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131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164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10mm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(folded)</a:t>
            </a:r>
            <a:endParaRPr sz="1000">
              <a:latin typeface="Century Gothic"/>
              <a:cs typeface="Century Gothic"/>
            </a:endParaRPr>
          </a:p>
          <a:p>
            <a:pPr marL="12700" marR="25654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124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164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68mm (erected)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200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 (LxWxH):  59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35cm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14.2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1959" y="6296827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19675" y="6295328"/>
            <a:ext cx="0" cy="2022475"/>
          </a:xfrm>
          <a:custGeom>
            <a:avLst/>
            <a:gdLst/>
            <a:ahLst/>
            <a:cxnLst/>
            <a:rect l="l" t="t" r="r" b="b"/>
            <a:pathLst>
              <a:path w="0" h="2022475">
                <a:moveTo>
                  <a:pt x="0" y="202247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943297" y="1388859"/>
            <a:ext cx="1922780" cy="2336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An excellent opportunity to  </a:t>
            </a:r>
            <a:r>
              <a:rPr dirty="0" sz="1000" spc="-5">
                <a:latin typeface="Century Gothic"/>
                <a:cs typeface="Century Gothic"/>
              </a:rPr>
              <a:t>place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 logo in </a:t>
            </a:r>
            <a:r>
              <a:rPr dirty="0" sz="1000">
                <a:latin typeface="Century Gothic"/>
                <a:cs typeface="Century Gothic"/>
              </a:rPr>
              <a:t>offices </a:t>
            </a:r>
            <a:r>
              <a:rPr dirty="0" sz="1000" spc="-5">
                <a:latin typeface="Century Gothic"/>
                <a:cs typeface="Century Gothic"/>
              </a:rPr>
              <a:t>where it will be  </a:t>
            </a:r>
            <a:r>
              <a:rPr dirty="0" sz="1000">
                <a:latin typeface="Century Gothic"/>
                <a:cs typeface="Century Gothic"/>
              </a:rPr>
              <a:t>noticed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every </a:t>
            </a:r>
            <a:r>
              <a:rPr dirty="0" sz="1000" spc="-5">
                <a:latin typeface="Century Gothic"/>
                <a:cs typeface="Century Gothic"/>
              </a:rPr>
              <a:t>loving  </a:t>
            </a:r>
            <a:r>
              <a:rPr dirty="0" sz="1000">
                <a:latin typeface="Century Gothic"/>
                <a:cs typeface="Century Gothic"/>
              </a:rPr>
              <a:t>glance </a:t>
            </a:r>
            <a:r>
              <a:rPr dirty="0" sz="1000" spc="-5">
                <a:latin typeface="Century Gothic"/>
                <a:cs typeface="Century Gothic"/>
              </a:rPr>
              <a:t>at </a:t>
            </a:r>
            <a:r>
              <a:rPr dirty="0" sz="1000">
                <a:latin typeface="Century Gothic"/>
                <a:cs typeface="Century Gothic"/>
              </a:rPr>
              <a:t>family </a:t>
            </a:r>
            <a:r>
              <a:rPr dirty="0" sz="1000" spc="-5">
                <a:latin typeface="Century Gothic"/>
                <a:cs typeface="Century Gothic"/>
              </a:rPr>
              <a:t>photos in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workplace.</a:t>
            </a:r>
            <a:endParaRPr sz="1000">
              <a:latin typeface="Century Gothic"/>
              <a:cs typeface="Century Gothic"/>
            </a:endParaRPr>
          </a:p>
          <a:p>
            <a:pPr marL="12700" marR="172085">
              <a:lnSpc>
                <a:spcPct val="1083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Ideal </a:t>
            </a:r>
            <a:r>
              <a:rPr dirty="0" sz="1000">
                <a:latin typeface="Century Gothic"/>
                <a:cs typeface="Century Gothic"/>
              </a:rPr>
              <a:t>for mailouts </a:t>
            </a:r>
            <a:r>
              <a:rPr dirty="0" sz="1000" spc="-5">
                <a:latin typeface="Century Gothic"/>
                <a:cs typeface="Century Gothic"/>
              </a:rPr>
              <a:t>as it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packs  </a:t>
            </a:r>
            <a:r>
              <a:rPr dirty="0" sz="1000">
                <a:latin typeface="Century Gothic"/>
                <a:cs typeface="Century Gothic"/>
              </a:rPr>
              <a:t>flat to fit </a:t>
            </a:r>
            <a:r>
              <a:rPr dirty="0" sz="1000" spc="-5">
                <a:latin typeface="Century Gothic"/>
                <a:cs typeface="Century Gothic"/>
              </a:rPr>
              <a:t>in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envelope.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94945" marR="476884" indent="-182245">
              <a:lnSpc>
                <a:spcPct val="108300"/>
              </a:lnSpc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Folding, </a:t>
            </a:r>
            <a:r>
              <a:rPr dirty="0" sz="1000" spc="-5">
                <a:latin typeface="Century Gothic"/>
                <a:cs typeface="Century Gothic"/>
              </a:rPr>
              <a:t>leather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look  photo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frame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Metal</a:t>
            </a:r>
            <a:r>
              <a:rPr dirty="0" sz="1000" spc="-5">
                <a:latin typeface="Century Gothic"/>
                <a:cs typeface="Century Gothic"/>
              </a:rPr>
              <a:t> badge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Ideal </a:t>
            </a:r>
            <a:r>
              <a:rPr dirty="0" sz="1000">
                <a:latin typeface="Century Gothic"/>
                <a:cs typeface="Century Gothic"/>
              </a:rPr>
              <a:t>for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mailouts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95100" y="6314797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36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95100" y="6979497"/>
            <a:ext cx="120904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36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54000" y="311353"/>
            <a:ext cx="329184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>
                <a:solidFill>
                  <a:srgbClr val="58595B"/>
                </a:solidFill>
              </a:rPr>
              <a:t>C454</a:t>
            </a:r>
            <a:r>
              <a:rPr dirty="0" sz="5000" spc="-515">
                <a:solidFill>
                  <a:srgbClr val="58595B"/>
                </a:solidFill>
              </a:rPr>
              <a:t> </a:t>
            </a:r>
            <a:r>
              <a:rPr dirty="0"/>
              <a:t>Photo Frame</a:t>
            </a:r>
            <a:endParaRPr sz="5000"/>
          </a:p>
        </p:txBody>
      </p:sp>
      <p:sp>
        <p:nvSpPr>
          <p:cNvPr id="9" name="object 9"/>
          <p:cNvSpPr txBox="1"/>
          <p:nvPr/>
        </p:nvSpPr>
        <p:spPr>
          <a:xfrm>
            <a:off x="4940049" y="6314797"/>
            <a:ext cx="4921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69575" y="1267207"/>
            <a:ext cx="0" cy="7051040"/>
          </a:xfrm>
          <a:custGeom>
            <a:avLst/>
            <a:gdLst/>
            <a:ahLst/>
            <a:cxnLst/>
            <a:rect l="l" t="t" r="r" b="b"/>
            <a:pathLst>
              <a:path w="0" h="7051040">
                <a:moveTo>
                  <a:pt x="0" y="705059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35058" y="49138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3" y="0"/>
                </a:moveTo>
                <a:lnTo>
                  <a:pt x="504151" y="1081"/>
                </a:lnTo>
                <a:lnTo>
                  <a:pt x="455279" y="6588"/>
                </a:lnTo>
                <a:lnTo>
                  <a:pt x="407099" y="16453"/>
                </a:lnTo>
                <a:lnTo>
                  <a:pt x="360809" y="30356"/>
                </a:lnTo>
                <a:lnTo>
                  <a:pt x="316569" y="48079"/>
                </a:lnTo>
                <a:lnTo>
                  <a:pt x="274536" y="69405"/>
                </a:lnTo>
                <a:lnTo>
                  <a:pt x="234870" y="94116"/>
                </a:lnTo>
                <a:lnTo>
                  <a:pt x="197728" y="121993"/>
                </a:lnTo>
                <a:lnTo>
                  <a:pt x="163268" y="152819"/>
                </a:lnTo>
                <a:lnTo>
                  <a:pt x="131650" y="186375"/>
                </a:lnTo>
                <a:lnTo>
                  <a:pt x="103032" y="222444"/>
                </a:lnTo>
                <a:lnTo>
                  <a:pt x="77571" y="260807"/>
                </a:lnTo>
                <a:lnTo>
                  <a:pt x="55428" y="301247"/>
                </a:lnTo>
                <a:lnTo>
                  <a:pt x="36758" y="343545"/>
                </a:lnTo>
                <a:lnTo>
                  <a:pt x="21723" y="387483"/>
                </a:lnTo>
                <a:lnTo>
                  <a:pt x="10479" y="432844"/>
                </a:lnTo>
                <a:lnTo>
                  <a:pt x="3185" y="479409"/>
                </a:lnTo>
                <a:lnTo>
                  <a:pt x="0" y="526961"/>
                </a:lnTo>
                <a:lnTo>
                  <a:pt x="1081" y="575281"/>
                </a:lnTo>
                <a:lnTo>
                  <a:pt x="6588" y="624151"/>
                </a:lnTo>
                <a:lnTo>
                  <a:pt x="16454" y="672332"/>
                </a:lnTo>
                <a:lnTo>
                  <a:pt x="30359" y="718621"/>
                </a:lnTo>
                <a:lnTo>
                  <a:pt x="48084" y="762861"/>
                </a:lnTo>
                <a:lnTo>
                  <a:pt x="69412" y="804894"/>
                </a:lnTo>
                <a:lnTo>
                  <a:pt x="94124" y="844560"/>
                </a:lnTo>
                <a:lnTo>
                  <a:pt x="122002" y="881703"/>
                </a:lnTo>
                <a:lnTo>
                  <a:pt x="152828" y="916162"/>
                </a:lnTo>
                <a:lnTo>
                  <a:pt x="186385" y="947780"/>
                </a:lnTo>
                <a:lnTo>
                  <a:pt x="222455" y="976399"/>
                </a:lnTo>
                <a:lnTo>
                  <a:pt x="260818" y="1001859"/>
                </a:lnTo>
                <a:lnTo>
                  <a:pt x="301258" y="1024003"/>
                </a:lnTo>
                <a:lnTo>
                  <a:pt x="343557" y="1042672"/>
                </a:lnTo>
                <a:lnTo>
                  <a:pt x="387495" y="1057708"/>
                </a:lnTo>
                <a:lnTo>
                  <a:pt x="432856" y="1068952"/>
                </a:lnTo>
                <a:lnTo>
                  <a:pt x="479422" y="1076245"/>
                </a:lnTo>
                <a:lnTo>
                  <a:pt x="526973" y="1079431"/>
                </a:lnTo>
                <a:lnTo>
                  <a:pt x="575293" y="1078349"/>
                </a:lnTo>
                <a:lnTo>
                  <a:pt x="624164" y="1072842"/>
                </a:lnTo>
                <a:lnTo>
                  <a:pt x="672344" y="1062978"/>
                </a:lnTo>
                <a:lnTo>
                  <a:pt x="718633" y="1049075"/>
                </a:lnTo>
                <a:lnTo>
                  <a:pt x="762873" y="1031351"/>
                </a:lnTo>
                <a:lnTo>
                  <a:pt x="804906" y="1010025"/>
                </a:lnTo>
                <a:lnTo>
                  <a:pt x="844573" y="985314"/>
                </a:lnTo>
                <a:lnTo>
                  <a:pt x="881715" y="957437"/>
                </a:lnTo>
                <a:lnTo>
                  <a:pt x="916174" y="926611"/>
                </a:lnTo>
                <a:lnTo>
                  <a:pt x="947792" y="893054"/>
                </a:lnTo>
                <a:lnTo>
                  <a:pt x="976411" y="856985"/>
                </a:lnTo>
                <a:lnTo>
                  <a:pt x="1001871" y="818621"/>
                </a:lnTo>
                <a:lnTo>
                  <a:pt x="1024015" y="778181"/>
                </a:lnTo>
                <a:lnTo>
                  <a:pt x="1042684" y="735882"/>
                </a:lnTo>
                <a:lnTo>
                  <a:pt x="1057720" y="691943"/>
                </a:lnTo>
                <a:lnTo>
                  <a:pt x="1068964" y="646581"/>
                </a:lnTo>
                <a:lnTo>
                  <a:pt x="1076258" y="600014"/>
                </a:lnTo>
                <a:lnTo>
                  <a:pt x="1079443" y="552461"/>
                </a:lnTo>
                <a:lnTo>
                  <a:pt x="1078362" y="504139"/>
                </a:lnTo>
                <a:lnTo>
                  <a:pt x="1072855" y="455267"/>
                </a:lnTo>
                <a:lnTo>
                  <a:pt x="1062990" y="407087"/>
                </a:lnTo>
                <a:lnTo>
                  <a:pt x="1049087" y="360798"/>
                </a:lnTo>
                <a:lnTo>
                  <a:pt x="1031364" y="316558"/>
                </a:lnTo>
                <a:lnTo>
                  <a:pt x="1010037" y="274526"/>
                </a:lnTo>
                <a:lnTo>
                  <a:pt x="985327" y="234860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3"/>
                </a:lnTo>
                <a:lnTo>
                  <a:pt x="856997" y="103026"/>
                </a:lnTo>
                <a:lnTo>
                  <a:pt x="818634" y="77567"/>
                </a:lnTo>
                <a:lnTo>
                  <a:pt x="778193" y="55424"/>
                </a:lnTo>
                <a:lnTo>
                  <a:pt x="735894" y="36756"/>
                </a:lnTo>
                <a:lnTo>
                  <a:pt x="691955" y="21721"/>
                </a:lnTo>
                <a:lnTo>
                  <a:pt x="646593" y="10478"/>
                </a:lnTo>
                <a:lnTo>
                  <a:pt x="600026" y="3184"/>
                </a:lnTo>
                <a:lnTo>
                  <a:pt x="552473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35058" y="49138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4" y="1072842"/>
                </a:moveTo>
                <a:lnTo>
                  <a:pt x="672344" y="1062978"/>
                </a:lnTo>
                <a:lnTo>
                  <a:pt x="718633" y="1049075"/>
                </a:lnTo>
                <a:lnTo>
                  <a:pt x="762873" y="1031351"/>
                </a:lnTo>
                <a:lnTo>
                  <a:pt x="804906" y="1010025"/>
                </a:lnTo>
                <a:lnTo>
                  <a:pt x="844573" y="985314"/>
                </a:lnTo>
                <a:lnTo>
                  <a:pt x="881715" y="957437"/>
                </a:lnTo>
                <a:lnTo>
                  <a:pt x="916174" y="926611"/>
                </a:lnTo>
                <a:lnTo>
                  <a:pt x="947792" y="893054"/>
                </a:lnTo>
                <a:lnTo>
                  <a:pt x="976411" y="856985"/>
                </a:lnTo>
                <a:lnTo>
                  <a:pt x="1001871" y="818621"/>
                </a:lnTo>
                <a:lnTo>
                  <a:pt x="1024015" y="778181"/>
                </a:lnTo>
                <a:lnTo>
                  <a:pt x="1042684" y="735882"/>
                </a:lnTo>
                <a:lnTo>
                  <a:pt x="1057720" y="691943"/>
                </a:lnTo>
                <a:lnTo>
                  <a:pt x="1068964" y="646581"/>
                </a:lnTo>
                <a:lnTo>
                  <a:pt x="1076258" y="600014"/>
                </a:lnTo>
                <a:lnTo>
                  <a:pt x="1079443" y="552461"/>
                </a:lnTo>
                <a:lnTo>
                  <a:pt x="1078362" y="504139"/>
                </a:lnTo>
                <a:lnTo>
                  <a:pt x="1072855" y="455267"/>
                </a:lnTo>
                <a:lnTo>
                  <a:pt x="1062990" y="407087"/>
                </a:lnTo>
                <a:lnTo>
                  <a:pt x="1049087" y="360798"/>
                </a:lnTo>
                <a:lnTo>
                  <a:pt x="1031364" y="316558"/>
                </a:lnTo>
                <a:lnTo>
                  <a:pt x="1010037" y="274526"/>
                </a:lnTo>
                <a:lnTo>
                  <a:pt x="985327" y="234860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3"/>
                </a:lnTo>
                <a:lnTo>
                  <a:pt x="856997" y="103026"/>
                </a:lnTo>
                <a:lnTo>
                  <a:pt x="818634" y="77567"/>
                </a:lnTo>
                <a:lnTo>
                  <a:pt x="778193" y="55424"/>
                </a:lnTo>
                <a:lnTo>
                  <a:pt x="735894" y="36756"/>
                </a:lnTo>
                <a:lnTo>
                  <a:pt x="691955" y="21721"/>
                </a:lnTo>
                <a:lnTo>
                  <a:pt x="646593" y="10478"/>
                </a:lnTo>
                <a:lnTo>
                  <a:pt x="600026" y="3184"/>
                </a:lnTo>
                <a:lnTo>
                  <a:pt x="552473" y="0"/>
                </a:lnTo>
                <a:lnTo>
                  <a:pt x="504151" y="1081"/>
                </a:lnTo>
                <a:lnTo>
                  <a:pt x="455279" y="6588"/>
                </a:lnTo>
                <a:lnTo>
                  <a:pt x="407099" y="16453"/>
                </a:lnTo>
                <a:lnTo>
                  <a:pt x="360809" y="30356"/>
                </a:lnTo>
                <a:lnTo>
                  <a:pt x="316569" y="48079"/>
                </a:lnTo>
                <a:lnTo>
                  <a:pt x="274536" y="69405"/>
                </a:lnTo>
                <a:lnTo>
                  <a:pt x="234870" y="94116"/>
                </a:lnTo>
                <a:lnTo>
                  <a:pt x="197728" y="121993"/>
                </a:lnTo>
                <a:lnTo>
                  <a:pt x="163268" y="152819"/>
                </a:lnTo>
                <a:lnTo>
                  <a:pt x="131650" y="186375"/>
                </a:lnTo>
                <a:lnTo>
                  <a:pt x="103032" y="222444"/>
                </a:lnTo>
                <a:lnTo>
                  <a:pt x="77571" y="260807"/>
                </a:lnTo>
                <a:lnTo>
                  <a:pt x="55428" y="301247"/>
                </a:lnTo>
                <a:lnTo>
                  <a:pt x="36758" y="343545"/>
                </a:lnTo>
                <a:lnTo>
                  <a:pt x="21723" y="387483"/>
                </a:lnTo>
                <a:lnTo>
                  <a:pt x="10479" y="432844"/>
                </a:lnTo>
                <a:lnTo>
                  <a:pt x="3185" y="479409"/>
                </a:lnTo>
                <a:lnTo>
                  <a:pt x="0" y="526961"/>
                </a:lnTo>
                <a:lnTo>
                  <a:pt x="1081" y="575281"/>
                </a:lnTo>
                <a:lnTo>
                  <a:pt x="6588" y="624151"/>
                </a:lnTo>
                <a:lnTo>
                  <a:pt x="16454" y="672332"/>
                </a:lnTo>
                <a:lnTo>
                  <a:pt x="30359" y="718621"/>
                </a:lnTo>
                <a:lnTo>
                  <a:pt x="48084" y="762861"/>
                </a:lnTo>
                <a:lnTo>
                  <a:pt x="69412" y="804894"/>
                </a:lnTo>
                <a:lnTo>
                  <a:pt x="94124" y="844560"/>
                </a:lnTo>
                <a:lnTo>
                  <a:pt x="122002" y="881703"/>
                </a:lnTo>
                <a:lnTo>
                  <a:pt x="152828" y="916162"/>
                </a:lnTo>
                <a:lnTo>
                  <a:pt x="186385" y="947780"/>
                </a:lnTo>
                <a:lnTo>
                  <a:pt x="222455" y="976399"/>
                </a:lnTo>
                <a:lnTo>
                  <a:pt x="260818" y="1001859"/>
                </a:lnTo>
                <a:lnTo>
                  <a:pt x="301258" y="1024003"/>
                </a:lnTo>
                <a:lnTo>
                  <a:pt x="343557" y="1042672"/>
                </a:lnTo>
                <a:lnTo>
                  <a:pt x="387495" y="1057708"/>
                </a:lnTo>
                <a:lnTo>
                  <a:pt x="432856" y="1068952"/>
                </a:lnTo>
                <a:lnTo>
                  <a:pt x="479422" y="1076245"/>
                </a:lnTo>
                <a:lnTo>
                  <a:pt x="526973" y="1079431"/>
                </a:lnTo>
                <a:lnTo>
                  <a:pt x="575293" y="1078349"/>
                </a:lnTo>
                <a:lnTo>
                  <a:pt x="624164" y="1072842"/>
                </a:lnTo>
                <a:close/>
              </a:path>
            </a:pathLst>
          </a:custGeom>
          <a:ln w="5566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5939741" y="5146177"/>
            <a:ext cx="6197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folding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003820" y="5339016"/>
            <a:ext cx="552623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photo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6038903" y="5531835"/>
            <a:ext cx="543613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frame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2018-11-06T01:30:04Z</dcterms:created>
  <dcterms:modified xsi:type="dcterms:W3CDTF">2018-11-06T01:30:04Z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2018-11-06T00:00:00Z</vt:filetime>
  </property>
</Properties>
</file>