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36744" y="1074686"/>
            <a:ext cx="410089" cy="4025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469790" y="1551012"/>
            <a:ext cx="2626728" cy="35635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878205"/>
                <a:gridCol w="2046604"/>
                <a:gridCol w="196532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Expert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Expert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Lacquer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4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396811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AP013553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1345" marR="572135" indent="24892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01345" marR="572135" indent="186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81380" marR="217170" indent="1314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820545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</a:t>
                      </a:r>
                      <a:r>
                        <a:rPr dirty="0" u="sng" sz="900" spc="-5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14350" marR="57721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Tassie  Palladium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  <a:tabLst>
                          <a:tab pos="42227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5143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26695">
                        <a:lnSpc>
                          <a:spcPct val="100000"/>
                        </a:lnSpc>
                        <a:tabLst>
                          <a:tab pos="42227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51435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Resin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2019-10-22T05:29:31Z</dcterms:created>
  <dcterms:modified xsi:type="dcterms:W3CDTF">2019-10-22T05:29:31Z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