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618341" y="5505246"/>
            <a:ext cx="2686942" cy="4720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732115" y="1288605"/>
            <a:ext cx="6210745" cy="15087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3915" y="406603"/>
            <a:ext cx="637501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238" y="5052522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461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AM005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PenlineSwiss</a:t>
            </a:r>
            <a:r>
              <a:rPr dirty="0" spc="-254"/>
              <a:t> </a:t>
            </a:r>
            <a:r>
              <a:rPr dirty="0" spc="-45"/>
              <a:t>Delemont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5304" y="6384726"/>
            <a:ext cx="1625600" cy="141795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Silver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59300" y="5733770"/>
            <a:ext cx="3282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Chrome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167" y="2914332"/>
            <a:ext cx="2893060" cy="156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04775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Maximise </a:t>
            </a:r>
            <a:r>
              <a:rPr dirty="0" sz="1000" spc="-5">
                <a:latin typeface="Century Gothic"/>
                <a:cs typeface="Century Gothic"/>
              </a:rPr>
              <a:t>your promotional potential with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Delemont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118745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stylish </a:t>
            </a:r>
            <a:r>
              <a:rPr dirty="0" sz="1000">
                <a:latin typeface="Century Gothic"/>
                <a:cs typeface="Century Gothic"/>
              </a:rPr>
              <a:t>PenlineSwiss </a:t>
            </a:r>
            <a:r>
              <a:rPr dirty="0" sz="1000" spc="-5">
                <a:latin typeface="Century Gothic"/>
                <a:cs typeface="Century Gothic"/>
              </a:rPr>
              <a:t>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</a:t>
            </a:r>
            <a:r>
              <a:rPr dirty="0" sz="1000">
                <a:latin typeface="Century Gothic"/>
                <a:cs typeface="Century Gothic"/>
              </a:rPr>
              <a:t>or 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(silver </a:t>
            </a:r>
            <a:r>
              <a:rPr dirty="0" sz="1000">
                <a:latin typeface="Century Gothic"/>
                <a:cs typeface="Century Gothic"/>
              </a:rPr>
              <a:t>finish) on the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cap.</a:t>
            </a:r>
            <a:endParaRPr sz="1000">
              <a:latin typeface="Century Gothic"/>
              <a:cs typeface="Century Gothic"/>
            </a:endParaRPr>
          </a:p>
          <a:p>
            <a:pPr marL="12700" marR="10795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With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barrel, </a:t>
            </a:r>
            <a:r>
              <a:rPr dirty="0" sz="1000">
                <a:latin typeface="Century Gothic"/>
                <a:cs typeface="Century Gothic"/>
              </a:rPr>
              <a:t>twist </a:t>
            </a:r>
            <a:r>
              <a:rPr dirty="0" sz="1000" spc="-5">
                <a:latin typeface="Century Gothic"/>
                <a:cs typeface="Century Gothic"/>
              </a:rPr>
              <a:t>action, 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and black soft ink,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is 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writing instrument </a:t>
            </a:r>
            <a:r>
              <a:rPr dirty="0" sz="1000">
                <a:latin typeface="Century Gothic"/>
                <a:cs typeface="Century Gothic"/>
              </a:rPr>
              <a:t>that </a:t>
            </a:r>
            <a:r>
              <a:rPr dirty="0" sz="1000" spc="-5">
                <a:latin typeface="Century Gothic"/>
                <a:cs typeface="Century Gothic"/>
              </a:rPr>
              <a:t>is sure </a:t>
            </a:r>
            <a:r>
              <a:rPr dirty="0" sz="1000">
                <a:latin typeface="Century Gothic"/>
                <a:cs typeface="Century Gothic"/>
              </a:rPr>
              <a:t>to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impress.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>
                <a:latin typeface="Century Gothic"/>
                <a:cs typeface="Century Gothic"/>
              </a:rPr>
              <a:t>PenlineSwiss refill made </a:t>
            </a:r>
            <a:r>
              <a:rPr dirty="0" sz="1000" spc="-5">
                <a:latin typeface="Century Gothic"/>
                <a:cs typeface="Century Gothic"/>
              </a:rPr>
              <a:t>in Switzerland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5,900m.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5493" y="2876784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35677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35677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253540" y="4265648"/>
            <a:ext cx="389643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metal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280618" y="4438970"/>
            <a:ext cx="39024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barrel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57107" y="3980299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57107" y="3980299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060000">
            <a:off x="6282108" y="4111854"/>
            <a:ext cx="328186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6266076" y="4260557"/>
            <a:ext cx="40763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20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380230" y="4557967"/>
            <a:ext cx="27335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6201791" y="4412084"/>
            <a:ext cx="572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09794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09794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4250720" y="4175279"/>
            <a:ext cx="30735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4337651" y="4323981"/>
            <a:ext cx="180997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4145832" y="4475656"/>
            <a:ext cx="614974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15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2019-10-18T02:19:56Z</dcterms:created>
  <dcterms:modified xsi:type="dcterms:W3CDTF">2019-10-18T02:19:56Z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