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9856" y="3016081"/>
            <a:ext cx="3030228" cy="21736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040114" y="904353"/>
            <a:ext cx="408954" cy="41638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497151" y="323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478101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673900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7761601" y="22458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7971801" y="22458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95351" y="165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673900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476301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2389505"/>
                <a:gridCol w="652779"/>
                <a:gridCol w="1847215"/>
              </a:tblGrid>
              <a:tr h="492477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ts val="3170"/>
                        </a:lnSpc>
                        <a:spcBef>
                          <a:spcPts val="2150"/>
                        </a:spcBef>
                      </a:pP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Jotter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Parker Jotter - Royal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Blue</a:t>
                      </a:r>
                      <a:r>
                        <a:rPr dirty="0" sz="1400" spc="-4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 marR="3091815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1953347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L="1592580" marR="37465" indent="438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:  Linished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5270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96875" marR="94869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  Stainless  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96875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and  Varnished  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421005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60.1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37.2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27.6cm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49144" y="2378036"/>
            <a:ext cx="4374855" cy="21531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2019-10-18T01:38:28Z</dcterms:created>
  <dcterms:modified xsi:type="dcterms:W3CDTF">2019-10-18T01:38:28Z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2018-10-26T00:00:00Z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