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jp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3" Type="http://schemas.openxmlformats.org/officeDocument/2006/relationships/image" Target="../media/image7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312798" y="1044003"/>
            <a:ext cx="415658" cy="42142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8060252" y="884542"/>
            <a:ext cx="912494" cy="0"/>
          </a:xfrm>
          <a:custGeom>
            <a:avLst/>
            <a:gdLst/>
            <a:ahLst/>
            <a:cxnLst/>
            <a:rect l="l" t="t" r="r" b="b"/>
            <a:pathLst>
              <a:path w="912495" h="0">
                <a:moveTo>
                  <a:pt x="0" y="0"/>
                </a:moveTo>
                <a:lnTo>
                  <a:pt x="912304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8041202" y="8654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8953500" y="8654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525998" y="884334"/>
            <a:ext cx="0" cy="116205"/>
          </a:xfrm>
          <a:custGeom>
            <a:avLst/>
            <a:gdLst/>
            <a:ahLst/>
            <a:cxnLst/>
            <a:rect l="l" t="t" r="r" b="b"/>
            <a:pathLst>
              <a:path w="0" h="116205">
                <a:moveTo>
                  <a:pt x="0" y="115608"/>
                </a:moveTo>
                <a:lnTo>
                  <a:pt x="0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8506948" y="9808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8776751" y="3415750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5" h="0">
                <a:moveTo>
                  <a:pt x="0" y="0"/>
                </a:moveTo>
                <a:lnTo>
                  <a:pt x="195795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8757701" y="339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8953500" y="339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8060252" y="4914249"/>
            <a:ext cx="288925" cy="0"/>
          </a:xfrm>
          <a:custGeom>
            <a:avLst/>
            <a:gdLst/>
            <a:ahLst/>
            <a:cxnLst/>
            <a:rect l="l" t="t" r="r" b="b"/>
            <a:pathLst>
              <a:path w="288925" h="0">
                <a:moveTo>
                  <a:pt x="0" y="0"/>
                </a:moveTo>
                <a:lnTo>
                  <a:pt x="288798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8041202" y="489519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8330000" y="489519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8041202" y="272782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8251401" y="272782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8774950" y="1838576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 h="0">
                <a:moveTo>
                  <a:pt x="197599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8953500" y="181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8755900" y="181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741287" y="3248518"/>
            <a:ext cx="3214503" cy="189081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6620802" y="1071923"/>
            <a:ext cx="449999" cy="395381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bk object 35"/>
          <p:cNvSpPr/>
          <p:nvPr/>
        </p:nvSpPr>
        <p:spPr>
          <a:xfrm>
            <a:off x="3175596" y="2511501"/>
            <a:ext cx="3111703" cy="231190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bk object 36"/>
          <p:cNvSpPr/>
          <p:nvPr/>
        </p:nvSpPr>
        <p:spPr>
          <a:xfrm>
            <a:off x="8770401" y="429576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bk object 37"/>
          <p:cNvSpPr/>
          <p:nvPr/>
        </p:nvSpPr>
        <p:spPr>
          <a:xfrm>
            <a:off x="8966200" y="429576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bk object 38"/>
          <p:cNvSpPr/>
          <p:nvPr/>
        </p:nvSpPr>
        <p:spPr>
          <a:xfrm>
            <a:off x="1790158" y="840487"/>
            <a:ext cx="1309852" cy="20838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bk object 39"/>
          <p:cNvSpPr/>
          <p:nvPr/>
        </p:nvSpPr>
        <p:spPr>
          <a:xfrm>
            <a:off x="763397" y="686903"/>
            <a:ext cx="860463" cy="53848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bk object 40"/>
          <p:cNvSpPr/>
          <p:nvPr/>
        </p:nvSpPr>
        <p:spPr>
          <a:xfrm>
            <a:off x="2215342" y="1131346"/>
            <a:ext cx="448398" cy="6127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47675" y="447675"/>
          <a:ext cx="9806305" cy="66649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7925"/>
                <a:gridCol w="2440940"/>
                <a:gridCol w="4888865"/>
              </a:tblGrid>
              <a:tr h="492477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6896734">
                        <a:lnSpc>
                          <a:spcPct val="100000"/>
                        </a:lnSpc>
                        <a:tabLst>
                          <a:tab pos="8606790" algn="l"/>
                        </a:tabLst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Cap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Decal	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Cap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Tassie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marL="7141209" marR="610235" indent="-182245">
                        <a:lnSpc>
                          <a:spcPct val="100000"/>
                        </a:lnSpc>
                        <a:tabLst>
                          <a:tab pos="8606790" algn="l"/>
                        </a:tabLst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Brass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NiPd	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Brass</a:t>
                      </a:r>
                      <a:r>
                        <a:rPr dirty="0" sz="900" spc="-8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NiPd 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plated	plated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r" marR="669290">
                        <a:lnSpc>
                          <a:spcPts val="72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Clip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Trim: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marL="300355">
                        <a:lnSpc>
                          <a:spcPts val="910"/>
                        </a:lnSpc>
                        <a:tabLst>
                          <a:tab pos="8606790" algn="l"/>
                        </a:tabLst>
                      </a:pPr>
                      <a:r>
                        <a:rPr dirty="0" baseline="-4115" sz="4050" spc="-7">
                          <a:solidFill>
                            <a:srgbClr val="A7A9AC"/>
                          </a:solidFill>
                          <a:latin typeface="Century Gothic"/>
                          <a:cs typeface="Century Gothic"/>
                        </a:rPr>
                        <a:t>Sonnet	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plated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algn="r" marR="610235">
                        <a:lnSpc>
                          <a:spcPts val="53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Brass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NiPd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00355">
                        <a:lnSpc>
                          <a:spcPct val="100000"/>
                        </a:lnSpc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Metal Pen Rollerball Parker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Sonnet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-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Brushed Stainless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CT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00355">
                        <a:lnSpc>
                          <a:spcPts val="1465"/>
                        </a:lnSpc>
                        <a:spcBef>
                          <a:spcPts val="120"/>
                        </a:spcBef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MADE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IN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FRANCE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00355">
                        <a:lnSpc>
                          <a:spcPts val="1415"/>
                        </a:lnSpc>
                        <a:tabLst>
                          <a:tab pos="6834505" algn="l"/>
                          <a:tab pos="7813040" algn="l"/>
                        </a:tabLst>
                      </a:pPr>
                      <a:r>
                        <a:rPr dirty="0" baseline="-21825" sz="2100" spc="-7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1950873	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band:  </a:t>
                      </a:r>
                      <a:r>
                        <a:rPr dirty="0" sz="900" spc="-3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u="sng" sz="900">
                          <a:solidFill>
                            <a:srgbClr val="58595B"/>
                          </a:solidFill>
                          <a:uFill>
                            <a:solidFill>
                              <a:srgbClr val="A7A9AC"/>
                            </a:solidFill>
                          </a:uFill>
                          <a:latin typeface="Century Gothic"/>
                          <a:cs typeface="Century Gothic"/>
                        </a:rPr>
                        <a:t> 	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algn="r" marR="2257425">
                        <a:lnSpc>
                          <a:spcPts val="103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Brass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NiPd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algn="r" marR="2258060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plated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606790" marR="335280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</a:t>
                      </a:r>
                      <a:r>
                        <a:rPr dirty="0" sz="900" spc="-8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Material: 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Brushed  Stainless</a:t>
                      </a:r>
                      <a:r>
                        <a:rPr dirty="0" sz="900" spc="-3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Steel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8619490" marR="335280" indent="-288290">
                        <a:lnSpc>
                          <a:spcPct val="100000"/>
                        </a:lnSpc>
                        <a:tabLst>
                          <a:tab pos="8527415" algn="l"/>
                        </a:tabLst>
                      </a:pPr>
                      <a:r>
                        <a:rPr dirty="0" u="sng" sz="900">
                          <a:solidFill>
                            <a:srgbClr val="58595B"/>
                          </a:solidFill>
                          <a:uFill>
                            <a:solidFill>
                              <a:srgbClr val="A7A9AC"/>
                            </a:solidFill>
                          </a:uFill>
                          <a:latin typeface="Century Gothic"/>
                          <a:cs typeface="Century Gothic"/>
                        </a:rPr>
                        <a:t> 	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 </a:t>
                      </a:r>
                      <a:r>
                        <a:rPr dirty="0" sz="900" spc="-2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Shell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Material:  Molded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Plastic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r" marL="6856095" marR="2257425" indent="-95885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Stainless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Steel 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NiPd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plated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635">
                    <a:lnL w="19050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20828"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Packaging</a:t>
                      </a:r>
                      <a:r>
                        <a:rPr dirty="0" sz="1400" spc="-1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info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8450" marR="678815">
                        <a:lnSpc>
                          <a:spcPct val="116700"/>
                        </a:lnSpc>
                        <a:spcBef>
                          <a:spcPts val="490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Qty:</a:t>
                      </a:r>
                      <a:r>
                        <a:rPr dirty="0" sz="1000" spc="-8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80  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</a:t>
                      </a:r>
                      <a:r>
                        <a:rPr dirty="0" sz="1000" spc="-2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Size: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 marL="298450" marR="421005">
                        <a:lnSpc>
                          <a:spcPct val="116700"/>
                        </a:lnSpc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41.5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37.8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29.5cm (LxWxH) 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Weight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(kg):</a:t>
                      </a:r>
                      <a:r>
                        <a:rPr dirty="0" sz="1000" spc="-3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17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156845">
                    <a:lnL w="19050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1285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Print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337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Pad Print: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</a:t>
                      </a:r>
                      <a:r>
                        <a:rPr dirty="0" sz="10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Engrave</a:t>
                      </a:r>
                      <a:r>
                        <a:rPr dirty="0" sz="1400" spc="-1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3370" marR="887094">
                        <a:lnSpc>
                          <a:spcPct val="116700"/>
                        </a:lnSpc>
                        <a:spcBef>
                          <a:spcPts val="489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Engrave: 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  Engrave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Color:</a:t>
                      </a:r>
                      <a:r>
                        <a:rPr dirty="0" sz="1000" spc="-9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Silver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163195">
                    <a:lnL w="9525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2019-10-18T01:26:28Z</dcterms:created>
  <dcterms:modified xsi:type="dcterms:W3CDTF">2019-10-18T01:26:28Z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2018-10-29T00:00:00Z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2019-10-18T00:00:00Z</vt:filetime>
  </property>
</Properties>
</file>